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7" r:id="rId5"/>
    <p:sldId id="318" r:id="rId6"/>
    <p:sldId id="322" r:id="rId7"/>
    <p:sldId id="321" r:id="rId8"/>
    <p:sldId id="319" r:id="rId9"/>
    <p:sldId id="320" r:id="rId10"/>
    <p:sldId id="323" r:id="rId11"/>
    <p:sldId id="325" r:id="rId12"/>
    <p:sldId id="324" r:id="rId13"/>
    <p:sldId id="32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6529" autoAdjust="0"/>
  </p:normalViewPr>
  <p:slideViewPr>
    <p:cSldViewPr snapToGrid="0" showGuides="1">
      <p:cViewPr varScale="1">
        <p:scale>
          <a:sx n="89" d="100"/>
          <a:sy n="89" d="100"/>
        </p:scale>
        <p:origin x="12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25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A-4905-8FB1-9DA9F8AD222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A-4905-8FB1-9DA9F8AD222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A-4905-8FB1-9DA9F8AD22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1286991"/>
        <c:axId val="1991293231"/>
      </c:barChart>
      <c:catAx>
        <c:axId val="199128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1293231"/>
        <c:crosses val="autoZero"/>
        <c:auto val="1"/>
        <c:lblAlgn val="ctr"/>
        <c:lblOffset val="100"/>
        <c:noMultiLvlLbl val="0"/>
      </c:catAx>
      <c:valAx>
        <c:axId val="1991293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128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CC35E-02C2-48B4-BCBA-44096FF4A479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DE67E29-D286-41AF-B965-E66A34486D3F}">
      <dgm:prSet phldrT="[Texte]"/>
      <dgm:spPr/>
      <dgm:t>
        <a:bodyPr/>
        <a:lstStyle/>
        <a:p>
          <a:r>
            <a:rPr lang="fr-FR"/>
            <a:t>Texte</a:t>
          </a:r>
        </a:p>
      </dgm:t>
    </dgm:pt>
    <dgm:pt modelId="{D5282F84-F5CB-4903-8A97-EB95540C4D6A}" type="parTrans" cxnId="{F5FDDEB5-FD39-486E-8FCD-6A3AB8F0418A}">
      <dgm:prSet/>
      <dgm:spPr/>
      <dgm:t>
        <a:bodyPr/>
        <a:lstStyle/>
        <a:p>
          <a:endParaRPr lang="fr-FR"/>
        </a:p>
      </dgm:t>
    </dgm:pt>
    <dgm:pt modelId="{85F64FB1-1C75-435F-AC69-F33D01363B85}" type="sibTrans" cxnId="{F5FDDEB5-FD39-486E-8FCD-6A3AB8F0418A}">
      <dgm:prSet/>
      <dgm:spPr/>
      <dgm:t>
        <a:bodyPr/>
        <a:lstStyle/>
        <a:p>
          <a:endParaRPr lang="fr-FR"/>
        </a:p>
      </dgm:t>
    </dgm:pt>
    <dgm:pt modelId="{18E6C0DF-9453-4006-B3E8-E7806B486A65}">
      <dgm:prSet phldrT="[Texte]"/>
      <dgm:spPr/>
      <dgm:t>
        <a:bodyPr/>
        <a:lstStyle/>
        <a:p>
          <a:r>
            <a:rPr lang="fr-FR"/>
            <a:t>Texte</a:t>
          </a:r>
        </a:p>
      </dgm:t>
    </dgm:pt>
    <dgm:pt modelId="{66303811-DE5A-4DB0-8230-C73C1501AA67}" type="parTrans" cxnId="{B38CE9D4-F012-4BCD-8861-206E3F720797}">
      <dgm:prSet/>
      <dgm:spPr/>
      <dgm:t>
        <a:bodyPr/>
        <a:lstStyle/>
        <a:p>
          <a:endParaRPr lang="fr-FR"/>
        </a:p>
      </dgm:t>
    </dgm:pt>
    <dgm:pt modelId="{E3592577-CE84-47A0-A952-5131BB10633E}" type="sibTrans" cxnId="{B38CE9D4-F012-4BCD-8861-206E3F720797}">
      <dgm:prSet/>
      <dgm:spPr/>
      <dgm:t>
        <a:bodyPr/>
        <a:lstStyle/>
        <a:p>
          <a:endParaRPr lang="fr-FR"/>
        </a:p>
      </dgm:t>
    </dgm:pt>
    <dgm:pt modelId="{FF8D534B-378D-498C-8A12-73925C7E72EB}">
      <dgm:prSet phldrT="[Texte]"/>
      <dgm:spPr/>
      <dgm:t>
        <a:bodyPr/>
        <a:lstStyle/>
        <a:p>
          <a:r>
            <a:rPr lang="fr-FR"/>
            <a:t>Texte</a:t>
          </a:r>
        </a:p>
      </dgm:t>
    </dgm:pt>
    <dgm:pt modelId="{22512B67-1296-4A3D-91D8-D0CDDB69A91F}" type="parTrans" cxnId="{D8F79EF6-B8B4-4DF9-BCF8-D5F24A65CEBE}">
      <dgm:prSet/>
      <dgm:spPr/>
      <dgm:t>
        <a:bodyPr/>
        <a:lstStyle/>
        <a:p>
          <a:endParaRPr lang="fr-FR"/>
        </a:p>
      </dgm:t>
    </dgm:pt>
    <dgm:pt modelId="{45093C21-9AB3-4A5B-8C27-F4DA3BF9AA7A}" type="sibTrans" cxnId="{D8F79EF6-B8B4-4DF9-BCF8-D5F24A65CEBE}">
      <dgm:prSet/>
      <dgm:spPr/>
      <dgm:t>
        <a:bodyPr/>
        <a:lstStyle/>
        <a:p>
          <a:endParaRPr lang="fr-FR"/>
        </a:p>
      </dgm:t>
    </dgm:pt>
    <dgm:pt modelId="{E1C37341-19A9-4E7E-8981-C71AA144DC5F}">
      <dgm:prSet phldrT="[Texte]"/>
      <dgm:spPr/>
      <dgm:t>
        <a:bodyPr/>
        <a:lstStyle/>
        <a:p>
          <a:r>
            <a:rPr lang="fr-FR"/>
            <a:t>Texte</a:t>
          </a:r>
        </a:p>
      </dgm:t>
    </dgm:pt>
    <dgm:pt modelId="{A40CA0B2-5E20-42ED-B543-224C3DC4A176}" type="parTrans" cxnId="{8E2897E9-2576-48A0-95DE-D0FAD6E10A6F}">
      <dgm:prSet/>
      <dgm:spPr/>
      <dgm:t>
        <a:bodyPr/>
        <a:lstStyle/>
        <a:p>
          <a:endParaRPr lang="fr-FR"/>
        </a:p>
      </dgm:t>
    </dgm:pt>
    <dgm:pt modelId="{42F0C92F-CFC3-42BA-9439-6745DF673036}" type="sibTrans" cxnId="{8E2897E9-2576-48A0-95DE-D0FAD6E10A6F}">
      <dgm:prSet/>
      <dgm:spPr/>
      <dgm:t>
        <a:bodyPr/>
        <a:lstStyle/>
        <a:p>
          <a:endParaRPr lang="fr-FR"/>
        </a:p>
      </dgm:t>
    </dgm:pt>
    <dgm:pt modelId="{72722045-B38E-4522-9A9E-2AC336FC558B}">
      <dgm:prSet phldrT="[Texte]"/>
      <dgm:spPr/>
      <dgm:t>
        <a:bodyPr/>
        <a:lstStyle/>
        <a:p>
          <a:r>
            <a:rPr lang="fr-FR"/>
            <a:t>Texte</a:t>
          </a:r>
        </a:p>
      </dgm:t>
    </dgm:pt>
    <dgm:pt modelId="{5F1830F6-3F7E-467C-8C97-1B5F706C3107}" type="parTrans" cxnId="{DC4ABC0F-6A69-4753-A3D5-7F7E264976C1}">
      <dgm:prSet/>
      <dgm:spPr/>
      <dgm:t>
        <a:bodyPr/>
        <a:lstStyle/>
        <a:p>
          <a:endParaRPr lang="fr-FR"/>
        </a:p>
      </dgm:t>
    </dgm:pt>
    <dgm:pt modelId="{8E316466-85D4-45A8-B243-538DF37ED2D2}" type="sibTrans" cxnId="{DC4ABC0F-6A69-4753-A3D5-7F7E264976C1}">
      <dgm:prSet/>
      <dgm:spPr/>
      <dgm:t>
        <a:bodyPr/>
        <a:lstStyle/>
        <a:p>
          <a:endParaRPr lang="fr-FR"/>
        </a:p>
      </dgm:t>
    </dgm:pt>
    <dgm:pt modelId="{E6B3E7E7-834E-4323-AF04-E80554F124A0}">
      <dgm:prSet phldrT="[Texte]"/>
      <dgm:spPr/>
      <dgm:t>
        <a:bodyPr/>
        <a:lstStyle/>
        <a:p>
          <a:r>
            <a:rPr lang="fr-FR"/>
            <a:t>Texte</a:t>
          </a:r>
        </a:p>
      </dgm:t>
    </dgm:pt>
    <dgm:pt modelId="{6C36C702-490F-4E2E-8ABB-A4D153207BE9}" type="parTrans" cxnId="{6B63E14C-7577-4E41-92C1-CBA77086DDF5}">
      <dgm:prSet/>
      <dgm:spPr/>
      <dgm:t>
        <a:bodyPr/>
        <a:lstStyle/>
        <a:p>
          <a:endParaRPr lang="fr-FR"/>
        </a:p>
      </dgm:t>
    </dgm:pt>
    <dgm:pt modelId="{EB0F7630-748B-4E16-84AC-527AD11E94F0}" type="sibTrans" cxnId="{6B63E14C-7577-4E41-92C1-CBA77086DDF5}">
      <dgm:prSet/>
      <dgm:spPr/>
      <dgm:t>
        <a:bodyPr/>
        <a:lstStyle/>
        <a:p>
          <a:endParaRPr lang="fr-FR"/>
        </a:p>
      </dgm:t>
    </dgm:pt>
    <dgm:pt modelId="{67A712F9-95C1-4B8C-9D03-9636A559CF0C}">
      <dgm:prSet phldrT="[Texte]"/>
      <dgm:spPr/>
      <dgm:t>
        <a:bodyPr/>
        <a:lstStyle/>
        <a:p>
          <a:r>
            <a:rPr lang="fr-FR"/>
            <a:t>Texte</a:t>
          </a:r>
        </a:p>
      </dgm:t>
    </dgm:pt>
    <dgm:pt modelId="{A4E6EC7D-C785-40C2-B29E-4D1DEAE2B7DA}" type="parTrans" cxnId="{1B54C679-C978-4CB7-8580-9221A0A89365}">
      <dgm:prSet/>
      <dgm:spPr/>
      <dgm:t>
        <a:bodyPr/>
        <a:lstStyle/>
        <a:p>
          <a:endParaRPr lang="fr-FR"/>
        </a:p>
      </dgm:t>
    </dgm:pt>
    <dgm:pt modelId="{F24FB0AD-F2E6-494F-B2B8-D745C8E9A46B}" type="sibTrans" cxnId="{1B54C679-C978-4CB7-8580-9221A0A89365}">
      <dgm:prSet/>
      <dgm:spPr/>
      <dgm:t>
        <a:bodyPr/>
        <a:lstStyle/>
        <a:p>
          <a:endParaRPr lang="fr-FR"/>
        </a:p>
      </dgm:t>
    </dgm:pt>
    <dgm:pt modelId="{08BDC66D-19E9-4F89-9857-3E84F676B6ED}" type="pres">
      <dgm:prSet presAssocID="{5FECC35E-02C2-48B4-BCBA-44096FF4A47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626F20-C3EB-4F3F-95CA-5D06DF7A69B2}" type="pres">
      <dgm:prSet presAssocID="{CDE67E29-D286-41AF-B965-E66A34486D3F}" presName="centerShape" presStyleLbl="node0" presStyleIdx="0" presStyleCnt="1"/>
      <dgm:spPr/>
    </dgm:pt>
    <dgm:pt modelId="{6F6FA1C4-123D-4C59-A027-425E731E4FB4}" type="pres">
      <dgm:prSet presAssocID="{18E6C0DF-9453-4006-B3E8-E7806B486A65}" presName="node" presStyleLbl="node1" presStyleIdx="0" presStyleCnt="6">
        <dgm:presLayoutVars>
          <dgm:bulletEnabled val="1"/>
        </dgm:presLayoutVars>
      </dgm:prSet>
      <dgm:spPr/>
    </dgm:pt>
    <dgm:pt modelId="{895207E0-2922-417D-A6F6-2107982A6290}" type="pres">
      <dgm:prSet presAssocID="{18E6C0DF-9453-4006-B3E8-E7806B486A65}" presName="dummy" presStyleCnt="0"/>
      <dgm:spPr/>
    </dgm:pt>
    <dgm:pt modelId="{1ADDC9D5-BB4F-40FB-A8CE-8DBC1DA74A35}" type="pres">
      <dgm:prSet presAssocID="{E3592577-CE84-47A0-A952-5131BB10633E}" presName="sibTrans" presStyleLbl="sibTrans2D1" presStyleIdx="0" presStyleCnt="6"/>
      <dgm:spPr/>
    </dgm:pt>
    <dgm:pt modelId="{988F9A65-89CB-4EA8-B2B5-088FF650A8A5}" type="pres">
      <dgm:prSet presAssocID="{FF8D534B-378D-498C-8A12-73925C7E72EB}" presName="node" presStyleLbl="node1" presStyleIdx="1" presStyleCnt="6">
        <dgm:presLayoutVars>
          <dgm:bulletEnabled val="1"/>
        </dgm:presLayoutVars>
      </dgm:prSet>
      <dgm:spPr/>
    </dgm:pt>
    <dgm:pt modelId="{57DEC904-8FDF-473B-8BC6-0BCCE152FA57}" type="pres">
      <dgm:prSet presAssocID="{FF8D534B-378D-498C-8A12-73925C7E72EB}" presName="dummy" presStyleCnt="0"/>
      <dgm:spPr/>
    </dgm:pt>
    <dgm:pt modelId="{F33C51B1-F524-49A7-BC15-26944B7EDB5F}" type="pres">
      <dgm:prSet presAssocID="{45093C21-9AB3-4A5B-8C27-F4DA3BF9AA7A}" presName="sibTrans" presStyleLbl="sibTrans2D1" presStyleIdx="1" presStyleCnt="6"/>
      <dgm:spPr/>
    </dgm:pt>
    <dgm:pt modelId="{A9E3150D-55CD-4386-9FFB-ECF9FCAB4503}" type="pres">
      <dgm:prSet presAssocID="{E1C37341-19A9-4E7E-8981-C71AA144DC5F}" presName="node" presStyleLbl="node1" presStyleIdx="2" presStyleCnt="6">
        <dgm:presLayoutVars>
          <dgm:bulletEnabled val="1"/>
        </dgm:presLayoutVars>
      </dgm:prSet>
      <dgm:spPr/>
    </dgm:pt>
    <dgm:pt modelId="{9A6A6450-3576-40E2-B49E-6609A8D7FB37}" type="pres">
      <dgm:prSet presAssocID="{E1C37341-19A9-4E7E-8981-C71AA144DC5F}" presName="dummy" presStyleCnt="0"/>
      <dgm:spPr/>
    </dgm:pt>
    <dgm:pt modelId="{EDAAC128-3FDE-42B5-89BB-2140404A7163}" type="pres">
      <dgm:prSet presAssocID="{42F0C92F-CFC3-42BA-9439-6745DF673036}" presName="sibTrans" presStyleLbl="sibTrans2D1" presStyleIdx="2" presStyleCnt="6"/>
      <dgm:spPr/>
    </dgm:pt>
    <dgm:pt modelId="{5035E9CC-117E-4AF8-939B-FC08377FD186}" type="pres">
      <dgm:prSet presAssocID="{72722045-B38E-4522-9A9E-2AC336FC558B}" presName="node" presStyleLbl="node1" presStyleIdx="3" presStyleCnt="6">
        <dgm:presLayoutVars>
          <dgm:bulletEnabled val="1"/>
        </dgm:presLayoutVars>
      </dgm:prSet>
      <dgm:spPr/>
    </dgm:pt>
    <dgm:pt modelId="{35CB0F3E-D033-44F8-9EA1-8498F47B3A2B}" type="pres">
      <dgm:prSet presAssocID="{72722045-B38E-4522-9A9E-2AC336FC558B}" presName="dummy" presStyleCnt="0"/>
      <dgm:spPr/>
    </dgm:pt>
    <dgm:pt modelId="{69F44289-D374-4840-8904-D639F09E7C7E}" type="pres">
      <dgm:prSet presAssocID="{8E316466-85D4-45A8-B243-538DF37ED2D2}" presName="sibTrans" presStyleLbl="sibTrans2D1" presStyleIdx="3" presStyleCnt="6"/>
      <dgm:spPr/>
    </dgm:pt>
    <dgm:pt modelId="{73BC83C7-ADA7-46F3-BC69-74C50AC9CC79}" type="pres">
      <dgm:prSet presAssocID="{67A712F9-95C1-4B8C-9D03-9636A559CF0C}" presName="node" presStyleLbl="node1" presStyleIdx="4" presStyleCnt="6">
        <dgm:presLayoutVars>
          <dgm:bulletEnabled val="1"/>
        </dgm:presLayoutVars>
      </dgm:prSet>
      <dgm:spPr/>
    </dgm:pt>
    <dgm:pt modelId="{BB3DF3B5-C226-4B1E-A2BE-8BE44D748961}" type="pres">
      <dgm:prSet presAssocID="{67A712F9-95C1-4B8C-9D03-9636A559CF0C}" presName="dummy" presStyleCnt="0"/>
      <dgm:spPr/>
    </dgm:pt>
    <dgm:pt modelId="{3942B04A-32E2-43BE-BAA0-F31A57EB6DBD}" type="pres">
      <dgm:prSet presAssocID="{F24FB0AD-F2E6-494F-B2B8-D745C8E9A46B}" presName="sibTrans" presStyleLbl="sibTrans2D1" presStyleIdx="4" presStyleCnt="6"/>
      <dgm:spPr/>
    </dgm:pt>
    <dgm:pt modelId="{4DF3B6A3-DFEF-4324-ABBF-AA25E6CB55A1}" type="pres">
      <dgm:prSet presAssocID="{E6B3E7E7-834E-4323-AF04-E80554F124A0}" presName="node" presStyleLbl="node1" presStyleIdx="5" presStyleCnt="6">
        <dgm:presLayoutVars>
          <dgm:bulletEnabled val="1"/>
        </dgm:presLayoutVars>
      </dgm:prSet>
      <dgm:spPr/>
    </dgm:pt>
    <dgm:pt modelId="{BC901F79-C398-433D-827E-25C0FA85DFCF}" type="pres">
      <dgm:prSet presAssocID="{E6B3E7E7-834E-4323-AF04-E80554F124A0}" presName="dummy" presStyleCnt="0"/>
      <dgm:spPr/>
    </dgm:pt>
    <dgm:pt modelId="{7683E90F-5BCC-4666-8BA2-3F27CB52417A}" type="pres">
      <dgm:prSet presAssocID="{EB0F7630-748B-4E16-84AC-527AD11E94F0}" presName="sibTrans" presStyleLbl="sibTrans2D1" presStyleIdx="5" presStyleCnt="6"/>
      <dgm:spPr/>
    </dgm:pt>
  </dgm:ptLst>
  <dgm:cxnLst>
    <dgm:cxn modelId="{DC4ABC0F-6A69-4753-A3D5-7F7E264976C1}" srcId="{CDE67E29-D286-41AF-B965-E66A34486D3F}" destId="{72722045-B38E-4522-9A9E-2AC336FC558B}" srcOrd="3" destOrd="0" parTransId="{5F1830F6-3F7E-467C-8C97-1B5F706C3107}" sibTransId="{8E316466-85D4-45A8-B243-538DF37ED2D2}"/>
    <dgm:cxn modelId="{F46A5B5E-AE9F-4B74-A9D7-5DD963B5554C}" type="presOf" srcId="{5FECC35E-02C2-48B4-BCBA-44096FF4A479}" destId="{08BDC66D-19E9-4F89-9857-3E84F676B6ED}" srcOrd="0" destOrd="0" presId="urn:microsoft.com/office/officeart/2005/8/layout/radial6"/>
    <dgm:cxn modelId="{C8DE9444-957C-4B7F-A9DB-539F45F975F3}" type="presOf" srcId="{E6B3E7E7-834E-4323-AF04-E80554F124A0}" destId="{4DF3B6A3-DFEF-4324-ABBF-AA25E6CB55A1}" srcOrd="0" destOrd="0" presId="urn:microsoft.com/office/officeart/2005/8/layout/radial6"/>
    <dgm:cxn modelId="{6B63E14C-7577-4E41-92C1-CBA77086DDF5}" srcId="{CDE67E29-D286-41AF-B965-E66A34486D3F}" destId="{E6B3E7E7-834E-4323-AF04-E80554F124A0}" srcOrd="5" destOrd="0" parTransId="{6C36C702-490F-4E2E-8ABB-A4D153207BE9}" sibTransId="{EB0F7630-748B-4E16-84AC-527AD11E94F0}"/>
    <dgm:cxn modelId="{B29A9054-AAD8-487F-BFC9-B53BEB7053A0}" type="presOf" srcId="{EB0F7630-748B-4E16-84AC-527AD11E94F0}" destId="{7683E90F-5BCC-4666-8BA2-3F27CB52417A}" srcOrd="0" destOrd="0" presId="urn:microsoft.com/office/officeart/2005/8/layout/radial6"/>
    <dgm:cxn modelId="{B79FC474-415B-475F-92DD-2FF61842D689}" type="presOf" srcId="{8E316466-85D4-45A8-B243-538DF37ED2D2}" destId="{69F44289-D374-4840-8904-D639F09E7C7E}" srcOrd="0" destOrd="0" presId="urn:microsoft.com/office/officeart/2005/8/layout/radial6"/>
    <dgm:cxn modelId="{B3A5A057-4A74-4CBF-8CF0-CF5253F13840}" type="presOf" srcId="{72722045-B38E-4522-9A9E-2AC336FC558B}" destId="{5035E9CC-117E-4AF8-939B-FC08377FD186}" srcOrd="0" destOrd="0" presId="urn:microsoft.com/office/officeart/2005/8/layout/radial6"/>
    <dgm:cxn modelId="{1B54C679-C978-4CB7-8580-9221A0A89365}" srcId="{CDE67E29-D286-41AF-B965-E66A34486D3F}" destId="{67A712F9-95C1-4B8C-9D03-9636A559CF0C}" srcOrd="4" destOrd="0" parTransId="{A4E6EC7D-C785-40C2-B29E-4D1DEAE2B7DA}" sibTransId="{F24FB0AD-F2E6-494F-B2B8-D745C8E9A46B}"/>
    <dgm:cxn modelId="{8BFD9085-9AAE-45B1-BC9B-213CCD9945F6}" type="presOf" srcId="{FF8D534B-378D-498C-8A12-73925C7E72EB}" destId="{988F9A65-89CB-4EA8-B2B5-088FF650A8A5}" srcOrd="0" destOrd="0" presId="urn:microsoft.com/office/officeart/2005/8/layout/radial6"/>
    <dgm:cxn modelId="{C7147A86-224A-4753-8A90-C7808F0D4F45}" type="presOf" srcId="{E1C37341-19A9-4E7E-8981-C71AA144DC5F}" destId="{A9E3150D-55CD-4386-9FFB-ECF9FCAB4503}" srcOrd="0" destOrd="0" presId="urn:microsoft.com/office/officeart/2005/8/layout/radial6"/>
    <dgm:cxn modelId="{A4939E88-0431-4D8C-BDE5-EAB314BDE752}" type="presOf" srcId="{45093C21-9AB3-4A5B-8C27-F4DA3BF9AA7A}" destId="{F33C51B1-F524-49A7-BC15-26944B7EDB5F}" srcOrd="0" destOrd="0" presId="urn:microsoft.com/office/officeart/2005/8/layout/radial6"/>
    <dgm:cxn modelId="{5D69998F-9B89-4B87-9B64-47055F35B3EF}" type="presOf" srcId="{42F0C92F-CFC3-42BA-9439-6745DF673036}" destId="{EDAAC128-3FDE-42B5-89BB-2140404A7163}" srcOrd="0" destOrd="0" presId="urn:microsoft.com/office/officeart/2005/8/layout/radial6"/>
    <dgm:cxn modelId="{9B4F779F-B37F-42B5-A32E-515D26DCAA48}" type="presOf" srcId="{67A712F9-95C1-4B8C-9D03-9636A559CF0C}" destId="{73BC83C7-ADA7-46F3-BC69-74C50AC9CC79}" srcOrd="0" destOrd="0" presId="urn:microsoft.com/office/officeart/2005/8/layout/radial6"/>
    <dgm:cxn modelId="{D83E36AC-2180-4F3E-A0E5-730564D32EC7}" type="presOf" srcId="{CDE67E29-D286-41AF-B965-E66A34486D3F}" destId="{9D626F20-C3EB-4F3F-95CA-5D06DF7A69B2}" srcOrd="0" destOrd="0" presId="urn:microsoft.com/office/officeart/2005/8/layout/radial6"/>
    <dgm:cxn modelId="{06184BAC-B354-49CD-A2A2-4E449E5ADD27}" type="presOf" srcId="{F24FB0AD-F2E6-494F-B2B8-D745C8E9A46B}" destId="{3942B04A-32E2-43BE-BAA0-F31A57EB6DBD}" srcOrd="0" destOrd="0" presId="urn:microsoft.com/office/officeart/2005/8/layout/radial6"/>
    <dgm:cxn modelId="{F5FDDEB5-FD39-486E-8FCD-6A3AB8F0418A}" srcId="{5FECC35E-02C2-48B4-BCBA-44096FF4A479}" destId="{CDE67E29-D286-41AF-B965-E66A34486D3F}" srcOrd="0" destOrd="0" parTransId="{D5282F84-F5CB-4903-8A97-EB95540C4D6A}" sibTransId="{85F64FB1-1C75-435F-AC69-F33D01363B85}"/>
    <dgm:cxn modelId="{B38CE9D4-F012-4BCD-8861-206E3F720797}" srcId="{CDE67E29-D286-41AF-B965-E66A34486D3F}" destId="{18E6C0DF-9453-4006-B3E8-E7806B486A65}" srcOrd="0" destOrd="0" parTransId="{66303811-DE5A-4DB0-8230-C73C1501AA67}" sibTransId="{E3592577-CE84-47A0-A952-5131BB10633E}"/>
    <dgm:cxn modelId="{D79F21D5-EFEF-4E4C-BCF2-0E1104769289}" type="presOf" srcId="{18E6C0DF-9453-4006-B3E8-E7806B486A65}" destId="{6F6FA1C4-123D-4C59-A027-425E731E4FB4}" srcOrd="0" destOrd="0" presId="urn:microsoft.com/office/officeart/2005/8/layout/radial6"/>
    <dgm:cxn modelId="{0D1A90E9-7AD9-408B-B868-539E4A079E42}" type="presOf" srcId="{E3592577-CE84-47A0-A952-5131BB10633E}" destId="{1ADDC9D5-BB4F-40FB-A8CE-8DBC1DA74A35}" srcOrd="0" destOrd="0" presId="urn:microsoft.com/office/officeart/2005/8/layout/radial6"/>
    <dgm:cxn modelId="{8E2897E9-2576-48A0-95DE-D0FAD6E10A6F}" srcId="{CDE67E29-D286-41AF-B965-E66A34486D3F}" destId="{E1C37341-19A9-4E7E-8981-C71AA144DC5F}" srcOrd="2" destOrd="0" parTransId="{A40CA0B2-5E20-42ED-B543-224C3DC4A176}" sibTransId="{42F0C92F-CFC3-42BA-9439-6745DF673036}"/>
    <dgm:cxn modelId="{D8F79EF6-B8B4-4DF9-BCF8-D5F24A65CEBE}" srcId="{CDE67E29-D286-41AF-B965-E66A34486D3F}" destId="{FF8D534B-378D-498C-8A12-73925C7E72EB}" srcOrd="1" destOrd="0" parTransId="{22512B67-1296-4A3D-91D8-D0CDDB69A91F}" sibTransId="{45093C21-9AB3-4A5B-8C27-F4DA3BF9AA7A}"/>
    <dgm:cxn modelId="{6B2A3945-ED83-49A6-A6DD-23AB0AFBFC2F}" type="presParOf" srcId="{08BDC66D-19E9-4F89-9857-3E84F676B6ED}" destId="{9D626F20-C3EB-4F3F-95CA-5D06DF7A69B2}" srcOrd="0" destOrd="0" presId="urn:microsoft.com/office/officeart/2005/8/layout/radial6"/>
    <dgm:cxn modelId="{7765BF5F-D1AC-45CA-89AC-87C1A6CF8F25}" type="presParOf" srcId="{08BDC66D-19E9-4F89-9857-3E84F676B6ED}" destId="{6F6FA1C4-123D-4C59-A027-425E731E4FB4}" srcOrd="1" destOrd="0" presId="urn:microsoft.com/office/officeart/2005/8/layout/radial6"/>
    <dgm:cxn modelId="{5181B1F2-DE89-488B-8B94-DEA2056D6A12}" type="presParOf" srcId="{08BDC66D-19E9-4F89-9857-3E84F676B6ED}" destId="{895207E0-2922-417D-A6F6-2107982A6290}" srcOrd="2" destOrd="0" presId="urn:microsoft.com/office/officeart/2005/8/layout/radial6"/>
    <dgm:cxn modelId="{8BA7D6E0-E3DE-49AC-A5EA-65EAD771772C}" type="presParOf" srcId="{08BDC66D-19E9-4F89-9857-3E84F676B6ED}" destId="{1ADDC9D5-BB4F-40FB-A8CE-8DBC1DA74A35}" srcOrd="3" destOrd="0" presId="urn:microsoft.com/office/officeart/2005/8/layout/radial6"/>
    <dgm:cxn modelId="{8264F79C-4ACF-4FE2-A358-7533C2A46A24}" type="presParOf" srcId="{08BDC66D-19E9-4F89-9857-3E84F676B6ED}" destId="{988F9A65-89CB-4EA8-B2B5-088FF650A8A5}" srcOrd="4" destOrd="0" presId="urn:microsoft.com/office/officeart/2005/8/layout/radial6"/>
    <dgm:cxn modelId="{C440BD1B-327D-40BA-AE4A-1928B7DD0C0A}" type="presParOf" srcId="{08BDC66D-19E9-4F89-9857-3E84F676B6ED}" destId="{57DEC904-8FDF-473B-8BC6-0BCCE152FA57}" srcOrd="5" destOrd="0" presId="urn:microsoft.com/office/officeart/2005/8/layout/radial6"/>
    <dgm:cxn modelId="{54C3071F-0F5D-428C-BE82-F83D261E669F}" type="presParOf" srcId="{08BDC66D-19E9-4F89-9857-3E84F676B6ED}" destId="{F33C51B1-F524-49A7-BC15-26944B7EDB5F}" srcOrd="6" destOrd="0" presId="urn:microsoft.com/office/officeart/2005/8/layout/radial6"/>
    <dgm:cxn modelId="{F857AD4C-7C5D-44B5-8B9B-58DABD61422B}" type="presParOf" srcId="{08BDC66D-19E9-4F89-9857-3E84F676B6ED}" destId="{A9E3150D-55CD-4386-9FFB-ECF9FCAB4503}" srcOrd="7" destOrd="0" presId="urn:microsoft.com/office/officeart/2005/8/layout/radial6"/>
    <dgm:cxn modelId="{19FD3827-73EC-4ED7-B8C5-0E43EF4C5DF8}" type="presParOf" srcId="{08BDC66D-19E9-4F89-9857-3E84F676B6ED}" destId="{9A6A6450-3576-40E2-B49E-6609A8D7FB37}" srcOrd="8" destOrd="0" presId="urn:microsoft.com/office/officeart/2005/8/layout/radial6"/>
    <dgm:cxn modelId="{109E6963-C124-49A3-816E-948F9D1121F0}" type="presParOf" srcId="{08BDC66D-19E9-4F89-9857-3E84F676B6ED}" destId="{EDAAC128-3FDE-42B5-89BB-2140404A7163}" srcOrd="9" destOrd="0" presId="urn:microsoft.com/office/officeart/2005/8/layout/radial6"/>
    <dgm:cxn modelId="{A924CE8D-A8DE-4546-9E4A-77EC8ED1E0D6}" type="presParOf" srcId="{08BDC66D-19E9-4F89-9857-3E84F676B6ED}" destId="{5035E9CC-117E-4AF8-939B-FC08377FD186}" srcOrd="10" destOrd="0" presId="urn:microsoft.com/office/officeart/2005/8/layout/radial6"/>
    <dgm:cxn modelId="{48ADEF78-A437-4963-856A-E41C43F4DAC4}" type="presParOf" srcId="{08BDC66D-19E9-4F89-9857-3E84F676B6ED}" destId="{35CB0F3E-D033-44F8-9EA1-8498F47B3A2B}" srcOrd="11" destOrd="0" presId="urn:microsoft.com/office/officeart/2005/8/layout/radial6"/>
    <dgm:cxn modelId="{B951D2F4-8E13-47D9-A8A8-B5BDDC836131}" type="presParOf" srcId="{08BDC66D-19E9-4F89-9857-3E84F676B6ED}" destId="{69F44289-D374-4840-8904-D639F09E7C7E}" srcOrd="12" destOrd="0" presId="urn:microsoft.com/office/officeart/2005/8/layout/radial6"/>
    <dgm:cxn modelId="{641DE2B9-F3F1-42D0-A743-68D1E186DE14}" type="presParOf" srcId="{08BDC66D-19E9-4F89-9857-3E84F676B6ED}" destId="{73BC83C7-ADA7-46F3-BC69-74C50AC9CC79}" srcOrd="13" destOrd="0" presId="urn:microsoft.com/office/officeart/2005/8/layout/radial6"/>
    <dgm:cxn modelId="{264CF199-E082-4165-A7E3-7367DAAB6D99}" type="presParOf" srcId="{08BDC66D-19E9-4F89-9857-3E84F676B6ED}" destId="{BB3DF3B5-C226-4B1E-A2BE-8BE44D748961}" srcOrd="14" destOrd="0" presId="urn:microsoft.com/office/officeart/2005/8/layout/radial6"/>
    <dgm:cxn modelId="{86B38036-58CF-47FF-987E-85ADEFF564A6}" type="presParOf" srcId="{08BDC66D-19E9-4F89-9857-3E84F676B6ED}" destId="{3942B04A-32E2-43BE-BAA0-F31A57EB6DBD}" srcOrd="15" destOrd="0" presId="urn:microsoft.com/office/officeart/2005/8/layout/radial6"/>
    <dgm:cxn modelId="{8A9170F3-92D4-4024-A911-0BAB5232739D}" type="presParOf" srcId="{08BDC66D-19E9-4F89-9857-3E84F676B6ED}" destId="{4DF3B6A3-DFEF-4324-ABBF-AA25E6CB55A1}" srcOrd="16" destOrd="0" presId="urn:microsoft.com/office/officeart/2005/8/layout/radial6"/>
    <dgm:cxn modelId="{40049A41-9186-47D6-A233-5192CCC0C7EE}" type="presParOf" srcId="{08BDC66D-19E9-4F89-9857-3E84F676B6ED}" destId="{BC901F79-C398-433D-827E-25C0FA85DFCF}" srcOrd="17" destOrd="0" presId="urn:microsoft.com/office/officeart/2005/8/layout/radial6"/>
    <dgm:cxn modelId="{BD149DD8-2166-4E61-AE2F-AC72CDE026F4}" type="presParOf" srcId="{08BDC66D-19E9-4F89-9857-3E84F676B6ED}" destId="{7683E90F-5BCC-4666-8BA2-3F27CB52417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3E90F-5BCC-4666-8BA2-3F27CB52417A}">
      <dsp:nvSpPr>
        <dsp:cNvPr id="0" name=""/>
        <dsp:cNvSpPr/>
      </dsp:nvSpPr>
      <dsp:spPr>
        <a:xfrm>
          <a:off x="802995" y="505339"/>
          <a:ext cx="3472421" cy="3472421"/>
        </a:xfrm>
        <a:prstGeom prst="blockArc">
          <a:avLst>
            <a:gd name="adj1" fmla="val 12600000"/>
            <a:gd name="adj2" fmla="val 16200000"/>
            <a:gd name="adj3" fmla="val 45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2B04A-32E2-43BE-BAA0-F31A57EB6DBD}">
      <dsp:nvSpPr>
        <dsp:cNvPr id="0" name=""/>
        <dsp:cNvSpPr/>
      </dsp:nvSpPr>
      <dsp:spPr>
        <a:xfrm>
          <a:off x="802995" y="505339"/>
          <a:ext cx="3472421" cy="3472421"/>
        </a:xfrm>
        <a:prstGeom prst="blockArc">
          <a:avLst>
            <a:gd name="adj1" fmla="val 9000000"/>
            <a:gd name="adj2" fmla="val 12600000"/>
            <a:gd name="adj3" fmla="val 450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44289-D374-4840-8904-D639F09E7C7E}">
      <dsp:nvSpPr>
        <dsp:cNvPr id="0" name=""/>
        <dsp:cNvSpPr/>
      </dsp:nvSpPr>
      <dsp:spPr>
        <a:xfrm>
          <a:off x="802995" y="505339"/>
          <a:ext cx="3472421" cy="3472421"/>
        </a:xfrm>
        <a:prstGeom prst="blockArc">
          <a:avLst>
            <a:gd name="adj1" fmla="val 5400000"/>
            <a:gd name="adj2" fmla="val 9000000"/>
            <a:gd name="adj3" fmla="val 45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AC128-3FDE-42B5-89BB-2140404A7163}">
      <dsp:nvSpPr>
        <dsp:cNvPr id="0" name=""/>
        <dsp:cNvSpPr/>
      </dsp:nvSpPr>
      <dsp:spPr>
        <a:xfrm>
          <a:off x="802995" y="505339"/>
          <a:ext cx="3472421" cy="3472421"/>
        </a:xfrm>
        <a:prstGeom prst="blockArc">
          <a:avLst>
            <a:gd name="adj1" fmla="val 1800000"/>
            <a:gd name="adj2" fmla="val 5400000"/>
            <a:gd name="adj3" fmla="val 45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C51B1-F524-49A7-BC15-26944B7EDB5F}">
      <dsp:nvSpPr>
        <dsp:cNvPr id="0" name=""/>
        <dsp:cNvSpPr/>
      </dsp:nvSpPr>
      <dsp:spPr>
        <a:xfrm>
          <a:off x="802995" y="505339"/>
          <a:ext cx="3472421" cy="3472421"/>
        </a:xfrm>
        <a:prstGeom prst="blockArc">
          <a:avLst>
            <a:gd name="adj1" fmla="val 19800000"/>
            <a:gd name="adj2" fmla="val 1800000"/>
            <a:gd name="adj3" fmla="val 45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DC9D5-BB4F-40FB-A8CE-8DBC1DA74A35}">
      <dsp:nvSpPr>
        <dsp:cNvPr id="0" name=""/>
        <dsp:cNvSpPr/>
      </dsp:nvSpPr>
      <dsp:spPr>
        <a:xfrm>
          <a:off x="802995" y="505339"/>
          <a:ext cx="3472421" cy="3472421"/>
        </a:xfrm>
        <a:prstGeom prst="blockArc">
          <a:avLst>
            <a:gd name="adj1" fmla="val 16200000"/>
            <a:gd name="adj2" fmla="val 19800000"/>
            <a:gd name="adj3" fmla="val 45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26F20-C3EB-4F3F-95CA-5D06DF7A69B2}">
      <dsp:nvSpPr>
        <dsp:cNvPr id="0" name=""/>
        <dsp:cNvSpPr/>
      </dsp:nvSpPr>
      <dsp:spPr>
        <a:xfrm>
          <a:off x="1763061" y="1465405"/>
          <a:ext cx="1552288" cy="1552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Texte</a:t>
          </a:r>
        </a:p>
      </dsp:txBody>
      <dsp:txXfrm>
        <a:off x="1990388" y="1692732"/>
        <a:ext cx="1097634" cy="1097634"/>
      </dsp:txXfrm>
    </dsp:sp>
    <dsp:sp modelId="{6F6FA1C4-123D-4C59-A027-425E731E4FB4}">
      <dsp:nvSpPr>
        <dsp:cNvPr id="0" name=""/>
        <dsp:cNvSpPr/>
      </dsp:nvSpPr>
      <dsp:spPr>
        <a:xfrm>
          <a:off x="1995905" y="1156"/>
          <a:ext cx="1086601" cy="10866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Texte</a:t>
          </a:r>
        </a:p>
      </dsp:txBody>
      <dsp:txXfrm>
        <a:off x="2155034" y="160285"/>
        <a:ext cx="768343" cy="768343"/>
      </dsp:txXfrm>
    </dsp:sp>
    <dsp:sp modelId="{988F9A65-89CB-4EA8-B2B5-088FF650A8A5}">
      <dsp:nvSpPr>
        <dsp:cNvPr id="0" name=""/>
        <dsp:cNvSpPr/>
      </dsp:nvSpPr>
      <dsp:spPr>
        <a:xfrm>
          <a:off x="3465630" y="849702"/>
          <a:ext cx="1086601" cy="10866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Texte</a:t>
          </a:r>
        </a:p>
      </dsp:txBody>
      <dsp:txXfrm>
        <a:off x="3624759" y="1008831"/>
        <a:ext cx="768343" cy="768343"/>
      </dsp:txXfrm>
    </dsp:sp>
    <dsp:sp modelId="{A9E3150D-55CD-4386-9FFB-ECF9FCAB4503}">
      <dsp:nvSpPr>
        <dsp:cNvPr id="0" name=""/>
        <dsp:cNvSpPr/>
      </dsp:nvSpPr>
      <dsp:spPr>
        <a:xfrm>
          <a:off x="3465630" y="2546795"/>
          <a:ext cx="1086601" cy="10866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Texte</a:t>
          </a:r>
        </a:p>
      </dsp:txBody>
      <dsp:txXfrm>
        <a:off x="3624759" y="2705924"/>
        <a:ext cx="768343" cy="768343"/>
      </dsp:txXfrm>
    </dsp:sp>
    <dsp:sp modelId="{5035E9CC-117E-4AF8-939B-FC08377FD186}">
      <dsp:nvSpPr>
        <dsp:cNvPr id="0" name=""/>
        <dsp:cNvSpPr/>
      </dsp:nvSpPr>
      <dsp:spPr>
        <a:xfrm>
          <a:off x="1995905" y="3395342"/>
          <a:ext cx="1086601" cy="10866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Texte</a:t>
          </a:r>
        </a:p>
      </dsp:txBody>
      <dsp:txXfrm>
        <a:off x="2155034" y="3554471"/>
        <a:ext cx="768343" cy="768343"/>
      </dsp:txXfrm>
    </dsp:sp>
    <dsp:sp modelId="{73BC83C7-ADA7-46F3-BC69-74C50AC9CC79}">
      <dsp:nvSpPr>
        <dsp:cNvPr id="0" name=""/>
        <dsp:cNvSpPr/>
      </dsp:nvSpPr>
      <dsp:spPr>
        <a:xfrm>
          <a:off x="526179" y="2546795"/>
          <a:ext cx="1086601" cy="10866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Texte</a:t>
          </a:r>
        </a:p>
      </dsp:txBody>
      <dsp:txXfrm>
        <a:off x="685308" y="2705924"/>
        <a:ext cx="768343" cy="768343"/>
      </dsp:txXfrm>
    </dsp:sp>
    <dsp:sp modelId="{4DF3B6A3-DFEF-4324-ABBF-AA25E6CB55A1}">
      <dsp:nvSpPr>
        <dsp:cNvPr id="0" name=""/>
        <dsp:cNvSpPr/>
      </dsp:nvSpPr>
      <dsp:spPr>
        <a:xfrm>
          <a:off x="526179" y="849702"/>
          <a:ext cx="1086601" cy="10866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Texte</a:t>
          </a:r>
        </a:p>
      </dsp:txBody>
      <dsp:txXfrm>
        <a:off x="685308" y="1008831"/>
        <a:ext cx="768343" cy="768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La simplicité est la sophistication suprême.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2EB8-0310-462D-8579-4F552677C935}" type="datetime1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Diapo Design Concept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DAB7-D8C1-4CA9-B144-123FB930F2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33146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62" y="7010400"/>
            <a:ext cx="3205109" cy="21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229" y="911053"/>
            <a:ext cx="6858000" cy="1928812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092046" y="1156587"/>
            <a:ext cx="2062163" cy="1049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0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La simplicité est la sophistication suprême.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708648" y="8013949"/>
            <a:ext cx="2733675" cy="248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548E9F1C-82DB-4A44-8EE5-262E94BF6BDB}" type="datetime1">
              <a:rPr lang="fr-FR" smtClean="0"/>
              <a:t>29/11/2021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3229" y="911053"/>
            <a:ext cx="3429000" cy="192881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3105150"/>
            <a:ext cx="5486400" cy="41118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85800" y="7656013"/>
            <a:ext cx="2756523" cy="3163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Diapo Design Concept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0"/>
            <a:ext cx="528637" cy="592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8800" y="0"/>
            <a:ext cx="528638" cy="59266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56C83E37-D662-4EFB-A7FE-7DFBACED28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17371" y="1059441"/>
            <a:ext cx="5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sym typeface="Wingdings" panose="05000000000000000000" pitchFamily="2" charset="2"/>
              </a:rPr>
              <a:t>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64712"/>
            <a:ext cx="1153795" cy="5279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8648" y="7482243"/>
            <a:ext cx="3383398" cy="862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72571" y="8350412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Contact : JOHN BEEZ – Consultant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Mail : xx@elementaire.com</a:t>
            </a:r>
          </a:p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Téléphone</a:t>
            </a:r>
            <a:r>
              <a:rPr lang="fr-FR" sz="1000" baseline="0" dirty="0">
                <a:solidFill>
                  <a:schemeClr val="bg1">
                    <a:lumMod val="65000"/>
                  </a:schemeClr>
                </a:solidFill>
              </a:rPr>
              <a:t> : 00 00 00 00 00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945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spcAft>
        <a:spcPts val="10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177800" indent="-171450" algn="l" defTabSz="914400" rtl="0" eaLnBrk="1" latinLnBrk="0" hangingPunct="1">
      <a:buClr>
        <a:schemeClr val="tx2"/>
      </a:buClr>
      <a:buFont typeface="Wingdings" panose="05000000000000000000" pitchFamily="2" charset="2"/>
      <a:buChar char="§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177800" indent="0" algn="l" defTabSz="914400" rtl="0" eaLnBrk="1" latinLnBrk="0" hangingPunct="1">
      <a:defRPr sz="1050" i="1" kern="1200">
        <a:solidFill>
          <a:schemeClr val="tx1"/>
        </a:solidFill>
        <a:latin typeface="+mn-lt"/>
        <a:ea typeface="+mn-ea"/>
        <a:cs typeface="+mn-cs"/>
      </a:defRPr>
    </a:lvl3pPr>
    <a:lvl4pPr marL="1778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7800" indent="0" algn="l" defTabSz="9144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pos="2160" userDrawn="1">
          <p15:clr>
            <a:srgbClr val="F26B43"/>
          </p15:clr>
        </p15:guide>
        <p15:guide id="3" pos="3885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6" orient="horz" pos="368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1797" userDrawn="1">
          <p15:clr>
            <a:srgbClr val="F26B43"/>
          </p15:clr>
        </p15:guide>
        <p15:guide id="9" orient="horz" pos="195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76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0"/>
          <p:cNvSpPr>
            <a:spLocks noChangeArrowheads="1"/>
          </p:cNvSpPr>
          <p:nvPr userDrawn="1"/>
        </p:nvSpPr>
        <p:spPr bwMode="auto">
          <a:xfrm>
            <a:off x="5364921" y="1978090"/>
            <a:ext cx="1462157" cy="1462539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971202" y="3641893"/>
            <a:ext cx="62495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sym typeface="Webdings" panose="05030102010509060703" pitchFamily="18" charset="2"/>
              </a:rPr>
              <a:t></a:t>
            </a:r>
            <a:r>
              <a:rPr lang="fr-FR" sz="6000" dirty="0"/>
              <a:t>ELEMENT</a:t>
            </a:r>
            <a:r>
              <a:rPr lang="fr-FR" sz="6000" dirty="0">
                <a:solidFill>
                  <a:schemeClr val="tx2"/>
                </a:solidFill>
              </a:rPr>
              <a:t>AIRE </a:t>
            </a:r>
            <a:r>
              <a:rPr lang="fr-FR" sz="6000" dirty="0">
                <a:sym typeface="Webdings" panose="05030102010509060703" pitchFamily="18" charset="2"/>
              </a:rPr>
              <a:t></a:t>
            </a:r>
            <a:endParaRPr lang="fr-FR" sz="6000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331029" y="4472890"/>
            <a:ext cx="530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Diapo Design Marketing Template</a:t>
            </a:r>
          </a:p>
        </p:txBody>
      </p:sp>
    </p:spTree>
    <p:extLst>
      <p:ext uri="{BB962C8B-B14F-4D97-AF65-F5344CB8AC3E}">
        <p14:creationId xmlns:p14="http://schemas.microsoft.com/office/powerpoint/2010/main" val="15057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iz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93643" y="1856792"/>
            <a:ext cx="5078413" cy="305111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réponse</a:t>
            </a:r>
          </a:p>
        </p:txBody>
      </p:sp>
      <p:sp>
        <p:nvSpPr>
          <p:cNvPr id="6" name="Ellipse 5"/>
          <p:cNvSpPr/>
          <p:nvPr userDrawn="1"/>
        </p:nvSpPr>
        <p:spPr>
          <a:xfrm>
            <a:off x="3179763" y="2139950"/>
            <a:ext cx="2593910" cy="25939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200" t="722" r="-96796" b="-200718"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211363" y="3436905"/>
            <a:ext cx="339112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3626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roch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39788" y="1268413"/>
            <a:ext cx="5076825" cy="2520950"/>
          </a:xfrm>
        </p:spPr>
        <p:txBody>
          <a:bodyPr anchor="b">
            <a:noAutofit/>
          </a:bodyPr>
          <a:lstStyle>
            <a:lvl1pPr marL="0" indent="0">
              <a:buNone/>
              <a:defRPr sz="4000" b="0"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39788" y="4149725"/>
            <a:ext cx="5076825" cy="1772104"/>
          </a:xfrm>
        </p:spPr>
        <p:txBody>
          <a:bodyPr anchor="t">
            <a:normAutofit/>
          </a:bodyPr>
          <a:lstStyle>
            <a:lvl1pPr marL="0" indent="0">
              <a:buNone/>
              <a:defRPr sz="2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Freeform 60"/>
          <p:cNvSpPr>
            <a:spLocks noChangeArrowheads="1"/>
          </p:cNvSpPr>
          <p:nvPr userDrawn="1"/>
        </p:nvSpPr>
        <p:spPr bwMode="auto">
          <a:xfrm>
            <a:off x="839788" y="6415541"/>
            <a:ext cx="272070" cy="272141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1858" y="6403461"/>
            <a:ext cx="247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chemeClr val="tx1"/>
                </a:solidFill>
                <a:sym typeface="Webdings" panose="05030102010509060703" pitchFamily="18" charset="2"/>
              </a:rPr>
              <a:t></a:t>
            </a:r>
            <a:r>
              <a:rPr lang="fr-FR" sz="1200">
                <a:solidFill>
                  <a:schemeClr val="tx1"/>
                </a:solidFill>
              </a:rPr>
              <a:t>ELEMENT</a:t>
            </a:r>
            <a:r>
              <a:rPr lang="fr-FR" sz="1200">
                <a:solidFill>
                  <a:schemeClr val="bg2"/>
                </a:solidFill>
              </a:rPr>
              <a:t>AIRE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 sz="1200">
                <a:solidFill>
                  <a:schemeClr val="tx1"/>
                </a:solidFill>
                <a:sym typeface="Webdings" panose="05030102010509060703" pitchFamily="18" charset="2"/>
              </a:rPr>
              <a:t>design marketing</a:t>
            </a:r>
            <a:endParaRPr lang="fr-FR" sz="1200">
              <a:solidFill>
                <a:schemeClr val="tx1"/>
              </a:solidFill>
            </a:endParaRP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66057" y="1268413"/>
            <a:ext cx="0" cy="465341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31735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0"/>
          <p:cNvSpPr>
            <a:spLocks noChangeArrowheads="1"/>
          </p:cNvSpPr>
          <p:nvPr userDrawn="1"/>
        </p:nvSpPr>
        <p:spPr bwMode="auto">
          <a:xfrm>
            <a:off x="839788" y="6415541"/>
            <a:ext cx="272070" cy="272141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1858" y="6403461"/>
            <a:ext cx="247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chemeClr val="tx1"/>
                </a:solidFill>
                <a:sym typeface="Webdings" panose="05030102010509060703" pitchFamily="18" charset="2"/>
              </a:rPr>
              <a:t></a:t>
            </a:r>
            <a:r>
              <a:rPr lang="fr-FR" sz="1200">
                <a:solidFill>
                  <a:schemeClr val="tx1"/>
                </a:solidFill>
              </a:rPr>
              <a:t>ELEMENT</a:t>
            </a:r>
            <a:r>
              <a:rPr lang="fr-FR" sz="1200">
                <a:solidFill>
                  <a:schemeClr val="bg2"/>
                </a:solidFill>
              </a:rPr>
              <a:t>AIRE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 sz="1200">
                <a:solidFill>
                  <a:schemeClr val="tx1"/>
                </a:solidFill>
                <a:sym typeface="Webdings" panose="05030102010509060703" pitchFamily="18" charset="2"/>
              </a:rPr>
              <a:t>design marketing</a:t>
            </a:r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solidFill>
            <a:schemeClr val="tx2">
              <a:lumMod val="8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1" y="728662"/>
            <a:ext cx="4320395" cy="539751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/>
              <a:t>titre</a:t>
            </a:r>
          </a:p>
        </p:txBody>
      </p:sp>
      <p:cxnSp>
        <p:nvCxnSpPr>
          <p:cNvPr id="12" name="Straight Connector 36"/>
          <p:cNvCxnSpPr/>
          <p:nvPr userDrawn="1"/>
        </p:nvCxnSpPr>
        <p:spPr>
          <a:xfrm rot="5400000">
            <a:off x="2998398" y="738134"/>
            <a:ext cx="0" cy="1313401"/>
          </a:xfrm>
          <a:prstGeom prst="line">
            <a:avLst/>
          </a:prstGeom>
          <a:ln w="3810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/ aut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reeform 60"/>
          <p:cNvSpPr>
            <a:spLocks noChangeArrowheads="1"/>
          </p:cNvSpPr>
          <p:nvPr userDrawn="1"/>
        </p:nvSpPr>
        <p:spPr bwMode="auto">
          <a:xfrm>
            <a:off x="839788" y="6415541"/>
            <a:ext cx="272070" cy="272141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11858" y="6403461"/>
            <a:ext cx="247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olidFill>
                  <a:schemeClr val="tx1"/>
                </a:solidFill>
                <a:sym typeface="Webdings" panose="05030102010509060703" pitchFamily="18" charset="2"/>
              </a:rPr>
              <a:t></a:t>
            </a:r>
            <a:r>
              <a:rPr lang="fr-FR" sz="1200">
                <a:solidFill>
                  <a:schemeClr val="tx1"/>
                </a:solidFill>
              </a:rPr>
              <a:t>ELEMENT</a:t>
            </a:r>
            <a:r>
              <a:rPr lang="fr-FR" sz="1200">
                <a:solidFill>
                  <a:schemeClr val="bg2"/>
                </a:solidFill>
              </a:rPr>
              <a:t>AIRE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 sz="1200">
                <a:solidFill>
                  <a:schemeClr val="tx1"/>
                </a:solidFill>
                <a:sym typeface="Webdings" panose="05030102010509060703" pitchFamily="18" charset="2"/>
              </a:rPr>
              <a:t>design marketing</a:t>
            </a:r>
            <a:endParaRPr lang="fr-FR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4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0487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4224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1850" y="5133976"/>
            <a:ext cx="10515600" cy="1066799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629718"/>
            <a:ext cx="10515600" cy="4841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thématique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reeform 60"/>
          <p:cNvSpPr>
            <a:spLocks noChangeArrowheads="1"/>
          </p:cNvSpPr>
          <p:nvPr userDrawn="1"/>
        </p:nvSpPr>
        <p:spPr bwMode="auto">
          <a:xfrm>
            <a:off x="839788" y="6415541"/>
            <a:ext cx="272070" cy="272141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11858" y="6403461"/>
            <a:ext cx="247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ym typeface="Webdings" panose="05030102010509060703" pitchFamily="18" charset="2"/>
              </a:rPr>
              <a:t></a:t>
            </a:r>
            <a:r>
              <a:rPr lang="fr-FR" sz="1200"/>
              <a:t>ELEMENT</a:t>
            </a:r>
            <a:r>
              <a:rPr lang="fr-FR" sz="1200">
                <a:solidFill>
                  <a:schemeClr val="bg2"/>
                </a:solidFill>
              </a:rPr>
              <a:t>AIRE </a:t>
            </a:r>
            <a:r>
              <a:rPr lang="fr-FR" sz="1200">
                <a:sym typeface="Webdings" panose="05030102010509060703" pitchFamily="18" charset="2"/>
              </a:rPr>
              <a:t>design marketing</a:t>
            </a:r>
            <a:endParaRPr lang="fr-FR" sz="120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9725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149725"/>
            <a:ext cx="1219200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75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</p:spTree>
    <p:extLst>
      <p:ext uri="{BB962C8B-B14F-4D97-AF65-F5344CB8AC3E}">
        <p14:creationId xmlns:p14="http://schemas.microsoft.com/office/powerpoint/2010/main" val="365308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02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bandeau,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957761"/>
            <a:ext cx="10515601" cy="1243013"/>
          </a:xfrm>
        </p:spPr>
        <p:txBody>
          <a:bodyPr/>
          <a:lstStyle>
            <a:lvl2pPr marL="269875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68400" y="6369050"/>
            <a:ext cx="3784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/>
          </p:nvPr>
        </p:nvSpPr>
        <p:spPr>
          <a:xfrm>
            <a:off x="0" y="1717675"/>
            <a:ext cx="12192000" cy="3071810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544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bandeau, fond,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213"/>
            <a:ext cx="12192000" cy="3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957761"/>
            <a:ext cx="10515601" cy="1243013"/>
          </a:xfrm>
        </p:spPr>
        <p:txBody>
          <a:bodyPr/>
          <a:lstStyle>
            <a:lvl2pPr marL="269875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/>
          </p:nvPr>
        </p:nvSpPr>
        <p:spPr>
          <a:xfrm>
            <a:off x="0" y="1700213"/>
            <a:ext cx="8616950" cy="309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95662" y="0"/>
            <a:ext cx="8796337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3611563" y="0"/>
            <a:ext cx="8580436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640115"/>
            <a:ext cx="7366000" cy="99173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720000"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2631849"/>
            <a:ext cx="7366000" cy="547687"/>
          </a:xfrm>
          <a:solidFill>
            <a:schemeClr val="tx1"/>
          </a:solidFill>
        </p:spPr>
        <p:txBody>
          <a:bodyPr anchor="ctr"/>
          <a:lstStyle>
            <a:lvl1pPr marL="72000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1" y="5107442"/>
            <a:ext cx="2250352" cy="10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0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bandeau, fond,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213"/>
            <a:ext cx="12192000" cy="3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957761"/>
            <a:ext cx="10515601" cy="1243013"/>
          </a:xfrm>
        </p:spPr>
        <p:txBody>
          <a:bodyPr/>
          <a:lstStyle>
            <a:lvl2pPr marL="269875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/>
          </p:nvPr>
        </p:nvSpPr>
        <p:spPr>
          <a:xfrm>
            <a:off x="3575050" y="1700213"/>
            <a:ext cx="8616950" cy="309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8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5388" y="1717675"/>
            <a:ext cx="5078413" cy="4483099"/>
          </a:xfrm>
        </p:spPr>
        <p:txBody>
          <a:bodyPr/>
          <a:lstStyle>
            <a:lvl2pPr marL="269875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/>
          </p:nvPr>
        </p:nvSpPr>
        <p:spPr>
          <a:xfrm>
            <a:off x="0" y="1717675"/>
            <a:ext cx="6096000" cy="44831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00213"/>
            <a:ext cx="5078413" cy="4476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6273800" y="1700213"/>
            <a:ext cx="5078413" cy="4476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6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00213"/>
            <a:ext cx="5078413" cy="4476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68400" y="6369050"/>
            <a:ext cx="3784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</p:spTree>
    <p:extLst>
      <p:ext uri="{BB962C8B-B14F-4D97-AF65-F5344CB8AC3E}">
        <p14:creationId xmlns:p14="http://schemas.microsoft.com/office/powerpoint/2010/main" val="2433315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6285723" y="1700213"/>
            <a:ext cx="5078413" cy="4476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77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838201" y="1825625"/>
            <a:ext cx="10525936" cy="19637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89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838201" y="4149725"/>
            <a:ext cx="10525936" cy="20335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5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0"/>
          <p:cNvSpPr>
            <a:spLocks noChangeArrowheads="1"/>
          </p:cNvSpPr>
          <p:nvPr userDrawn="1"/>
        </p:nvSpPr>
        <p:spPr bwMode="auto">
          <a:xfrm>
            <a:off x="839788" y="6415541"/>
            <a:ext cx="272070" cy="272141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11858" y="6403461"/>
            <a:ext cx="247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ym typeface="Webdings" panose="05030102010509060703" pitchFamily="18" charset="2"/>
              </a:rPr>
              <a:t></a:t>
            </a:r>
            <a:r>
              <a:rPr lang="fr-FR" sz="1200"/>
              <a:t>ELEMENT</a:t>
            </a:r>
            <a:r>
              <a:rPr lang="fr-FR" sz="1200">
                <a:solidFill>
                  <a:schemeClr val="tx2"/>
                </a:solidFill>
              </a:rPr>
              <a:t>AIRE </a:t>
            </a:r>
            <a:r>
              <a:rPr lang="fr-FR" sz="1200">
                <a:sym typeface="Webdings" panose="05030102010509060703" pitchFamily="18" charset="2"/>
              </a:rPr>
              <a:t>design marketing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849747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879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accroche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824717" y="1700213"/>
            <a:ext cx="2336800" cy="2089150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567026" y="1700213"/>
            <a:ext cx="2336800" cy="2089150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6309335" y="1700213"/>
            <a:ext cx="2336800" cy="2089150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7"/>
          </p:nvPr>
        </p:nvSpPr>
        <p:spPr>
          <a:xfrm>
            <a:off x="9051644" y="1700213"/>
            <a:ext cx="2336800" cy="2089150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4681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67" y="1006475"/>
            <a:ext cx="8199590" cy="4651376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sp>
        <p:nvSpPr>
          <p:cNvPr id="11" name="Espace réservé de l'élément multimédia 10"/>
          <p:cNvSpPr>
            <a:spLocks noGrp="1"/>
          </p:cNvSpPr>
          <p:nvPr>
            <p:ph type="media" sz="quarter" idx="14"/>
          </p:nvPr>
        </p:nvSpPr>
        <p:spPr>
          <a:xfrm>
            <a:off x="3182078" y="1336015"/>
            <a:ext cx="6191382" cy="385418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fr-FR"/>
              <a:t>Cliquez sur l'icône pour ajouter l'élément multimédia</a:t>
            </a:r>
          </a:p>
        </p:txBody>
      </p:sp>
    </p:spTree>
    <p:extLst>
      <p:ext uri="{BB962C8B-B14F-4D97-AF65-F5344CB8AC3E}">
        <p14:creationId xmlns:p14="http://schemas.microsoft.com/office/powerpoint/2010/main" val="1543288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accroche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300"/>
            <a:ext cx="10515600" cy="360363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Titre/thématique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824717" y="1700213"/>
            <a:ext cx="2336800" cy="2089150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3567026" y="1700213"/>
            <a:ext cx="2336800" cy="2089150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6309335" y="1700213"/>
            <a:ext cx="2336800" cy="2089150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7"/>
          </p:nvPr>
        </p:nvSpPr>
        <p:spPr>
          <a:xfrm>
            <a:off x="9051644" y="1700213"/>
            <a:ext cx="2336800" cy="2089150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70099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0"/>
          <p:cNvSpPr>
            <a:spLocks noChangeArrowheads="1"/>
          </p:cNvSpPr>
          <p:nvPr userDrawn="1"/>
        </p:nvSpPr>
        <p:spPr bwMode="auto">
          <a:xfrm>
            <a:off x="5364921" y="1978090"/>
            <a:ext cx="1462157" cy="1462539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971202" y="3641893"/>
            <a:ext cx="62495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>
                <a:sym typeface="Webdings" panose="05030102010509060703" pitchFamily="18" charset="2"/>
              </a:rPr>
              <a:t></a:t>
            </a:r>
            <a:r>
              <a:rPr lang="fr-FR" sz="6000"/>
              <a:t>ELEMENT</a:t>
            </a:r>
            <a:r>
              <a:rPr lang="fr-FR" sz="6000">
                <a:solidFill>
                  <a:schemeClr val="tx2"/>
                </a:solidFill>
              </a:rPr>
              <a:t>AIRE </a:t>
            </a:r>
            <a:r>
              <a:rPr lang="fr-FR" sz="6000">
                <a:sym typeface="Webdings" panose="05030102010509060703" pitchFamily="18" charset="2"/>
              </a:rPr>
              <a:t></a:t>
            </a:r>
            <a:endParaRPr lang="fr-FR" sz="600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331029" y="4472890"/>
            <a:ext cx="530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Diapo Design Marketing Template</a:t>
            </a:r>
          </a:p>
        </p:txBody>
      </p:sp>
    </p:spTree>
    <p:extLst>
      <p:ext uri="{BB962C8B-B14F-4D97-AF65-F5344CB8AC3E}">
        <p14:creationId xmlns:p14="http://schemas.microsoft.com/office/powerpoint/2010/main" val="50252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75388" y="1700213"/>
            <a:ext cx="5076824" cy="539751"/>
          </a:xfrm>
        </p:spPr>
        <p:txBody>
          <a:bodyPr>
            <a:noAutofit/>
          </a:bodyPr>
          <a:lstStyle>
            <a:lvl1pPr algn="l">
              <a:defRPr sz="3200" cap="none" baseline="0"/>
            </a:lvl1pPr>
          </a:lstStyle>
          <a:p>
            <a:r>
              <a:rPr lang="fr-FR" dirty="0"/>
              <a:t>Tapez ici la citation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742"/>
            <a:ext cx="3884725" cy="5849257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4294187" y="648834"/>
            <a:ext cx="180181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dirty="0">
                <a:solidFill>
                  <a:schemeClr val="tx2"/>
                </a:solidFill>
                <a:sym typeface="Wingdings" panose="05000000000000000000" pitchFamily="2" charset="2"/>
              </a:rPr>
              <a:t>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8616950" y="4202113"/>
            <a:ext cx="2735263" cy="355600"/>
          </a:xfrm>
        </p:spPr>
        <p:txBody>
          <a:bodyPr/>
          <a:lstStyle>
            <a:lvl1pPr marL="0" indent="0" algn="r">
              <a:buNone/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Tapez ici l’auteur</a:t>
            </a:r>
          </a:p>
        </p:txBody>
      </p:sp>
    </p:spTree>
    <p:extLst>
      <p:ext uri="{BB962C8B-B14F-4D97-AF65-F5344CB8AC3E}">
        <p14:creationId xmlns:p14="http://schemas.microsoft.com/office/powerpoint/2010/main" val="61318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t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03486" y="1700214"/>
            <a:ext cx="7048727" cy="2089150"/>
          </a:xfrm>
        </p:spPr>
        <p:txBody>
          <a:bodyPr anchor="t">
            <a:noAutofit/>
          </a:bodyPr>
          <a:lstStyle>
            <a:lvl1pPr algn="l">
              <a:defRPr sz="3600" cap="none" baseline="0"/>
            </a:lvl1pPr>
          </a:lstStyle>
          <a:p>
            <a:r>
              <a:rPr lang="fr-FR" dirty="0"/>
              <a:t>Tapez ici une citation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485" y="4202113"/>
            <a:ext cx="4780189" cy="35560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Tapez ici l’auteur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798225" y="3789363"/>
            <a:ext cx="2480642" cy="2335213"/>
          </a:xfrm>
          <a:custGeom>
            <a:avLst/>
            <a:gdLst>
              <a:gd name="T0" fmla="*/ 20 w 141"/>
              <a:gd name="T1" fmla="*/ 56 h 133"/>
              <a:gd name="T2" fmla="*/ 73 w 141"/>
              <a:gd name="T3" fmla="*/ 3 h 133"/>
              <a:gd name="T4" fmla="*/ 104 w 141"/>
              <a:gd name="T5" fmla="*/ 99 h 133"/>
              <a:gd name="T6" fmla="*/ 31 w 141"/>
              <a:gd name="T7" fmla="*/ 88 h 133"/>
              <a:gd name="T8" fmla="*/ 20 w 141"/>
              <a:gd name="T9" fmla="*/ 56 h 133"/>
              <a:gd name="T10" fmla="*/ 93 w 141"/>
              <a:gd name="T11" fmla="*/ 19 h 133"/>
              <a:gd name="T12" fmla="*/ 111 w 141"/>
              <a:gd name="T13" fmla="*/ 73 h 133"/>
              <a:gd name="T14" fmla="*/ 106 w 141"/>
              <a:gd name="T15" fmla="*/ 75 h 133"/>
              <a:gd name="T16" fmla="*/ 103 w 141"/>
              <a:gd name="T17" fmla="*/ 70 h 133"/>
              <a:gd name="T18" fmla="*/ 105 w 141"/>
              <a:gd name="T19" fmla="*/ 64 h 133"/>
              <a:gd name="T20" fmla="*/ 95 w 141"/>
              <a:gd name="T21" fmla="*/ 31 h 133"/>
              <a:gd name="T22" fmla="*/ 90 w 141"/>
              <a:gd name="T23" fmla="*/ 27 h 133"/>
              <a:gd name="T24" fmla="*/ 88 w 141"/>
              <a:gd name="T25" fmla="*/ 21 h 133"/>
              <a:gd name="T26" fmla="*/ 93 w 141"/>
              <a:gd name="T27" fmla="*/ 19 h 133"/>
              <a:gd name="T28" fmla="*/ 105 w 141"/>
              <a:gd name="T29" fmla="*/ 1 h 133"/>
              <a:gd name="T30" fmla="*/ 131 w 141"/>
              <a:gd name="T31" fmla="*/ 81 h 133"/>
              <a:gd name="T32" fmla="*/ 125 w 141"/>
              <a:gd name="T33" fmla="*/ 84 h 133"/>
              <a:gd name="T34" fmla="*/ 122 w 141"/>
              <a:gd name="T35" fmla="*/ 76 h 133"/>
              <a:gd name="T36" fmla="*/ 124 w 141"/>
              <a:gd name="T37" fmla="*/ 69 h 133"/>
              <a:gd name="T38" fmla="*/ 107 w 141"/>
              <a:gd name="T39" fmla="*/ 16 h 133"/>
              <a:gd name="T40" fmla="*/ 101 w 141"/>
              <a:gd name="T41" fmla="*/ 11 h 133"/>
              <a:gd name="T42" fmla="*/ 98 w 141"/>
              <a:gd name="T43" fmla="*/ 3 h 133"/>
              <a:gd name="T44" fmla="*/ 105 w 141"/>
              <a:gd name="T45" fmla="*/ 1 h 133"/>
              <a:gd name="T46" fmla="*/ 21 w 141"/>
              <a:gd name="T47" fmla="*/ 93 h 133"/>
              <a:gd name="T48" fmla="*/ 17 w 141"/>
              <a:gd name="T49" fmla="*/ 95 h 133"/>
              <a:gd name="T50" fmla="*/ 5 w 141"/>
              <a:gd name="T51" fmla="*/ 88 h 133"/>
              <a:gd name="T52" fmla="*/ 1 w 141"/>
              <a:gd name="T53" fmla="*/ 74 h 133"/>
              <a:gd name="T54" fmla="*/ 7 w 141"/>
              <a:gd name="T55" fmla="*/ 61 h 133"/>
              <a:gd name="T56" fmla="*/ 16 w 141"/>
              <a:gd name="T57" fmla="*/ 58 h 133"/>
              <a:gd name="T58" fmla="*/ 27 w 141"/>
              <a:gd name="T59" fmla="*/ 91 h 133"/>
              <a:gd name="T60" fmla="*/ 21 w 141"/>
              <a:gd name="T61" fmla="*/ 93 h 133"/>
              <a:gd name="T62" fmla="*/ 21 w 141"/>
              <a:gd name="T63" fmla="*/ 93 h 133"/>
              <a:gd name="T64" fmla="*/ 29 w 141"/>
              <a:gd name="T65" fmla="*/ 96 h 133"/>
              <a:gd name="T66" fmla="*/ 55 w 141"/>
              <a:gd name="T67" fmla="*/ 124 h 133"/>
              <a:gd name="T68" fmla="*/ 29 w 141"/>
              <a:gd name="T69" fmla="*/ 133 h 133"/>
              <a:gd name="T70" fmla="*/ 18 w 141"/>
              <a:gd name="T71" fmla="*/ 99 h 133"/>
              <a:gd name="T72" fmla="*/ 29 w 141"/>
              <a:gd name="T73" fmla="*/ 9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33">
                <a:moveTo>
                  <a:pt x="20" y="56"/>
                </a:moveTo>
                <a:cubicBezTo>
                  <a:pt x="58" y="37"/>
                  <a:pt x="64" y="26"/>
                  <a:pt x="73" y="3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81" y="87"/>
                  <a:pt x="76" y="82"/>
                  <a:pt x="31" y="88"/>
                </a:cubicBezTo>
                <a:cubicBezTo>
                  <a:pt x="20" y="56"/>
                  <a:pt x="20" y="56"/>
                  <a:pt x="20" y="56"/>
                </a:cubicBezTo>
                <a:close/>
                <a:moveTo>
                  <a:pt x="93" y="19"/>
                </a:moveTo>
                <a:cubicBezTo>
                  <a:pt x="115" y="33"/>
                  <a:pt x="119" y="49"/>
                  <a:pt x="111" y="73"/>
                </a:cubicBezTo>
                <a:cubicBezTo>
                  <a:pt x="110" y="75"/>
                  <a:pt x="108" y="76"/>
                  <a:pt x="106" y="75"/>
                </a:cubicBezTo>
                <a:cubicBezTo>
                  <a:pt x="104" y="74"/>
                  <a:pt x="103" y="72"/>
                  <a:pt x="103" y="70"/>
                </a:cubicBezTo>
                <a:cubicBezTo>
                  <a:pt x="104" y="68"/>
                  <a:pt x="105" y="66"/>
                  <a:pt x="105" y="64"/>
                </a:cubicBezTo>
                <a:cubicBezTo>
                  <a:pt x="108" y="50"/>
                  <a:pt x="106" y="40"/>
                  <a:pt x="95" y="31"/>
                </a:cubicBezTo>
                <a:cubicBezTo>
                  <a:pt x="93" y="29"/>
                  <a:pt x="92" y="28"/>
                  <a:pt x="90" y="27"/>
                </a:cubicBezTo>
                <a:cubicBezTo>
                  <a:pt x="87" y="26"/>
                  <a:pt x="87" y="23"/>
                  <a:pt x="88" y="21"/>
                </a:cubicBezTo>
                <a:cubicBezTo>
                  <a:pt x="89" y="19"/>
                  <a:pt x="91" y="18"/>
                  <a:pt x="93" y="19"/>
                </a:cubicBezTo>
                <a:close/>
                <a:moveTo>
                  <a:pt x="105" y="1"/>
                </a:moveTo>
                <a:cubicBezTo>
                  <a:pt x="135" y="22"/>
                  <a:pt x="141" y="46"/>
                  <a:pt x="131" y="81"/>
                </a:cubicBezTo>
                <a:cubicBezTo>
                  <a:pt x="130" y="84"/>
                  <a:pt x="127" y="85"/>
                  <a:pt x="125" y="84"/>
                </a:cubicBezTo>
                <a:cubicBezTo>
                  <a:pt x="122" y="82"/>
                  <a:pt x="121" y="79"/>
                  <a:pt x="122" y="76"/>
                </a:cubicBezTo>
                <a:cubicBezTo>
                  <a:pt x="123" y="74"/>
                  <a:pt x="123" y="72"/>
                  <a:pt x="124" y="69"/>
                </a:cubicBezTo>
                <a:cubicBezTo>
                  <a:pt x="129" y="47"/>
                  <a:pt x="124" y="30"/>
                  <a:pt x="107" y="16"/>
                </a:cubicBezTo>
                <a:cubicBezTo>
                  <a:pt x="105" y="14"/>
                  <a:pt x="103" y="12"/>
                  <a:pt x="101" y="11"/>
                </a:cubicBezTo>
                <a:cubicBezTo>
                  <a:pt x="98" y="9"/>
                  <a:pt x="97" y="6"/>
                  <a:pt x="98" y="3"/>
                </a:cubicBezTo>
                <a:cubicBezTo>
                  <a:pt x="99" y="1"/>
                  <a:pt x="102" y="0"/>
                  <a:pt x="105" y="1"/>
                </a:cubicBezTo>
                <a:close/>
                <a:moveTo>
                  <a:pt x="21" y="93"/>
                </a:moveTo>
                <a:cubicBezTo>
                  <a:pt x="17" y="95"/>
                  <a:pt x="17" y="95"/>
                  <a:pt x="17" y="95"/>
                </a:cubicBezTo>
                <a:cubicBezTo>
                  <a:pt x="14" y="95"/>
                  <a:pt x="7" y="94"/>
                  <a:pt x="5" y="88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70"/>
                  <a:pt x="1" y="63"/>
                  <a:pt x="7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91"/>
                  <a:pt x="27" y="91"/>
                  <a:pt x="27" y="91"/>
                </a:cubicBezTo>
                <a:cubicBezTo>
                  <a:pt x="21" y="93"/>
                  <a:pt x="21" y="93"/>
                  <a:pt x="21" y="93"/>
                </a:cubicBezTo>
                <a:cubicBezTo>
                  <a:pt x="21" y="93"/>
                  <a:pt x="21" y="93"/>
                  <a:pt x="21" y="93"/>
                </a:cubicBezTo>
                <a:close/>
                <a:moveTo>
                  <a:pt x="29" y="96"/>
                </a:moveTo>
                <a:cubicBezTo>
                  <a:pt x="55" y="124"/>
                  <a:pt x="55" y="124"/>
                  <a:pt x="55" y="124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18" y="99"/>
                  <a:pt x="18" y="99"/>
                  <a:pt x="18" y="99"/>
                </a:cubicBezTo>
                <a:cubicBezTo>
                  <a:pt x="29" y="96"/>
                  <a:pt x="29" y="96"/>
                  <a:pt x="29" y="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29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 clé / chiffr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9"/>
          <a:stretch/>
        </p:blipFill>
        <p:spPr>
          <a:xfrm>
            <a:off x="-2" y="3563726"/>
            <a:ext cx="12192002" cy="3294274"/>
          </a:xfrm>
          <a:prstGeom prst="rect">
            <a:avLst/>
          </a:prstGeom>
        </p:spPr>
      </p:pic>
      <p:sp>
        <p:nvSpPr>
          <p:cNvPr id="9" name="Ellipse 8"/>
          <p:cNvSpPr/>
          <p:nvPr userDrawn="1"/>
        </p:nvSpPr>
        <p:spPr>
          <a:xfrm>
            <a:off x="5413829" y="728663"/>
            <a:ext cx="1364342" cy="136434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2441790"/>
            <a:ext cx="10515600" cy="1526960"/>
          </a:xfrm>
        </p:spPr>
        <p:txBody>
          <a:bodyPr>
            <a:noAutofit/>
          </a:bodyPr>
          <a:lstStyle>
            <a:lvl1pPr>
              <a:defRPr sz="4800" cap="none" baseline="0"/>
            </a:lvl1pPr>
          </a:lstStyle>
          <a:p>
            <a:r>
              <a:rPr lang="fr-FR" dirty="0"/>
              <a:t>Tapez ici un mot clé </a:t>
            </a:r>
            <a:br>
              <a:rPr lang="fr-FR" dirty="0"/>
            </a:br>
            <a:r>
              <a:rPr lang="fr-FR" dirty="0"/>
              <a:t>ou un chiffre clé</a:t>
            </a:r>
          </a:p>
        </p:txBody>
      </p:sp>
    </p:spTree>
    <p:extLst>
      <p:ext uri="{BB962C8B-B14F-4D97-AF65-F5344CB8AC3E}">
        <p14:creationId xmlns:p14="http://schemas.microsoft.com/office/powerpoint/2010/main" val="85807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5762626" y="1920875"/>
            <a:ext cx="214313" cy="319088"/>
          </a:xfrm>
          <a:custGeom>
            <a:avLst/>
            <a:gdLst>
              <a:gd name="T0" fmla="*/ 37 w 150"/>
              <a:gd name="T1" fmla="*/ 200 h 224"/>
              <a:gd name="T2" fmla="*/ 69 w 150"/>
              <a:gd name="T3" fmla="*/ 222 h 224"/>
              <a:gd name="T4" fmla="*/ 125 w 150"/>
              <a:gd name="T5" fmla="*/ 214 h 224"/>
              <a:gd name="T6" fmla="*/ 149 w 150"/>
              <a:gd name="T7" fmla="*/ 181 h 224"/>
              <a:gd name="T8" fmla="*/ 134 w 150"/>
              <a:gd name="T9" fmla="*/ 28 h 224"/>
              <a:gd name="T10" fmla="*/ 99 w 150"/>
              <a:gd name="T11" fmla="*/ 3 h 224"/>
              <a:gd name="T12" fmla="*/ 28 w 150"/>
              <a:gd name="T13" fmla="*/ 14 h 224"/>
              <a:gd name="T14" fmla="*/ 3 w 150"/>
              <a:gd name="T15" fmla="*/ 49 h 224"/>
              <a:gd name="T16" fmla="*/ 37 w 150"/>
              <a:gd name="T17" fmla="*/ 20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" h="224">
                <a:moveTo>
                  <a:pt x="37" y="200"/>
                </a:moveTo>
                <a:cubicBezTo>
                  <a:pt x="41" y="216"/>
                  <a:pt x="55" y="224"/>
                  <a:pt x="69" y="222"/>
                </a:cubicBezTo>
                <a:cubicBezTo>
                  <a:pt x="125" y="214"/>
                  <a:pt x="125" y="214"/>
                  <a:pt x="125" y="214"/>
                </a:cubicBezTo>
                <a:cubicBezTo>
                  <a:pt x="140" y="211"/>
                  <a:pt x="150" y="197"/>
                  <a:pt x="149" y="181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2" y="11"/>
                  <a:pt x="117" y="0"/>
                  <a:pt x="99" y="3"/>
                </a:cubicBezTo>
                <a:cubicBezTo>
                  <a:pt x="28" y="14"/>
                  <a:pt x="28" y="14"/>
                  <a:pt x="28" y="14"/>
                </a:cubicBezTo>
                <a:cubicBezTo>
                  <a:pt x="11" y="16"/>
                  <a:pt x="0" y="34"/>
                  <a:pt x="3" y="49"/>
                </a:cubicBezTo>
                <a:lnTo>
                  <a:pt x="37" y="200"/>
                </a:ln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4740276" y="2609850"/>
            <a:ext cx="330200" cy="282575"/>
          </a:xfrm>
          <a:custGeom>
            <a:avLst/>
            <a:gdLst>
              <a:gd name="T0" fmla="*/ 20 w 232"/>
              <a:gd name="T1" fmla="*/ 125 h 199"/>
              <a:gd name="T2" fmla="*/ 159 w 232"/>
              <a:gd name="T3" fmla="*/ 192 h 199"/>
              <a:gd name="T4" fmla="*/ 196 w 232"/>
              <a:gd name="T5" fmla="*/ 181 h 199"/>
              <a:gd name="T6" fmla="*/ 225 w 232"/>
              <a:gd name="T7" fmla="*/ 132 h 199"/>
              <a:gd name="T8" fmla="*/ 214 w 232"/>
              <a:gd name="T9" fmla="*/ 93 h 199"/>
              <a:gd name="T10" fmla="*/ 85 w 232"/>
              <a:gd name="T11" fmla="*/ 9 h 199"/>
              <a:gd name="T12" fmla="*/ 43 w 232"/>
              <a:gd name="T13" fmla="*/ 21 h 199"/>
              <a:gd name="T14" fmla="*/ 8 w 232"/>
              <a:gd name="T15" fmla="*/ 83 h 199"/>
              <a:gd name="T16" fmla="*/ 20 w 232"/>
              <a:gd name="T17" fmla="*/ 12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199">
                <a:moveTo>
                  <a:pt x="20" y="125"/>
                </a:moveTo>
                <a:cubicBezTo>
                  <a:pt x="159" y="192"/>
                  <a:pt x="159" y="192"/>
                  <a:pt x="159" y="192"/>
                </a:cubicBezTo>
                <a:cubicBezTo>
                  <a:pt x="173" y="199"/>
                  <a:pt x="190" y="194"/>
                  <a:pt x="196" y="181"/>
                </a:cubicBezTo>
                <a:cubicBezTo>
                  <a:pt x="204" y="163"/>
                  <a:pt x="215" y="148"/>
                  <a:pt x="225" y="132"/>
                </a:cubicBezTo>
                <a:cubicBezTo>
                  <a:pt x="232" y="119"/>
                  <a:pt x="227" y="102"/>
                  <a:pt x="214" y="93"/>
                </a:cubicBezTo>
                <a:cubicBezTo>
                  <a:pt x="85" y="9"/>
                  <a:pt x="85" y="9"/>
                  <a:pt x="85" y="9"/>
                </a:cubicBezTo>
                <a:cubicBezTo>
                  <a:pt x="71" y="0"/>
                  <a:pt x="52" y="6"/>
                  <a:pt x="43" y="21"/>
                </a:cubicBezTo>
                <a:cubicBezTo>
                  <a:pt x="31" y="42"/>
                  <a:pt x="17" y="61"/>
                  <a:pt x="8" y="83"/>
                </a:cubicBezTo>
                <a:cubicBezTo>
                  <a:pt x="0" y="99"/>
                  <a:pt x="5" y="118"/>
                  <a:pt x="20" y="125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4999038" y="2276475"/>
            <a:ext cx="307975" cy="312738"/>
          </a:xfrm>
          <a:custGeom>
            <a:avLst/>
            <a:gdLst>
              <a:gd name="T0" fmla="*/ 124 w 216"/>
              <a:gd name="T1" fmla="*/ 209 h 220"/>
              <a:gd name="T2" fmla="*/ 163 w 216"/>
              <a:gd name="T3" fmla="*/ 210 h 220"/>
              <a:gd name="T4" fmla="*/ 205 w 216"/>
              <a:gd name="T5" fmla="*/ 171 h 220"/>
              <a:gd name="T6" fmla="*/ 206 w 216"/>
              <a:gd name="T7" fmla="*/ 131 h 220"/>
              <a:gd name="T8" fmla="*/ 107 w 216"/>
              <a:gd name="T9" fmla="*/ 13 h 220"/>
              <a:gd name="T10" fmla="*/ 64 w 216"/>
              <a:gd name="T11" fmla="*/ 12 h 220"/>
              <a:gd name="T12" fmla="*/ 12 w 216"/>
              <a:gd name="T13" fmla="*/ 60 h 220"/>
              <a:gd name="T14" fmla="*/ 11 w 216"/>
              <a:gd name="T15" fmla="*/ 104 h 220"/>
              <a:gd name="T16" fmla="*/ 124 w 216"/>
              <a:gd name="T17" fmla="*/ 20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20">
                <a:moveTo>
                  <a:pt x="124" y="209"/>
                </a:moveTo>
                <a:cubicBezTo>
                  <a:pt x="136" y="220"/>
                  <a:pt x="154" y="220"/>
                  <a:pt x="163" y="210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16" y="161"/>
                  <a:pt x="216" y="143"/>
                  <a:pt x="206" y="131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97" y="0"/>
                  <a:pt x="78" y="0"/>
                  <a:pt x="64" y="12"/>
                </a:cubicBezTo>
                <a:cubicBezTo>
                  <a:pt x="12" y="60"/>
                  <a:pt x="12" y="60"/>
                  <a:pt x="12" y="60"/>
                </a:cubicBezTo>
                <a:cubicBezTo>
                  <a:pt x="0" y="74"/>
                  <a:pt x="0" y="94"/>
                  <a:pt x="11" y="104"/>
                </a:cubicBezTo>
                <a:lnTo>
                  <a:pt x="124" y="209"/>
                </a:ln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6186488" y="1917700"/>
            <a:ext cx="209550" cy="319088"/>
          </a:xfrm>
          <a:custGeom>
            <a:avLst/>
            <a:gdLst>
              <a:gd name="T0" fmla="*/ 25 w 147"/>
              <a:gd name="T1" fmla="*/ 213 h 224"/>
              <a:gd name="T2" fmla="*/ 81 w 147"/>
              <a:gd name="T3" fmla="*/ 222 h 224"/>
              <a:gd name="T4" fmla="*/ 113 w 147"/>
              <a:gd name="T5" fmla="*/ 197 h 224"/>
              <a:gd name="T6" fmla="*/ 144 w 147"/>
              <a:gd name="T7" fmla="*/ 46 h 224"/>
              <a:gd name="T8" fmla="*/ 117 w 147"/>
              <a:gd name="T9" fmla="*/ 12 h 224"/>
              <a:gd name="T10" fmla="*/ 47 w 147"/>
              <a:gd name="T11" fmla="*/ 1 h 224"/>
              <a:gd name="T12" fmla="*/ 12 w 147"/>
              <a:gd name="T13" fmla="*/ 29 h 224"/>
              <a:gd name="T14" fmla="*/ 1 w 147"/>
              <a:gd name="T15" fmla="*/ 182 h 224"/>
              <a:gd name="T16" fmla="*/ 25 w 147"/>
              <a:gd name="T17" fmla="*/ 21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" h="224">
                <a:moveTo>
                  <a:pt x="25" y="213"/>
                </a:moveTo>
                <a:cubicBezTo>
                  <a:pt x="81" y="222"/>
                  <a:pt x="81" y="222"/>
                  <a:pt x="81" y="222"/>
                </a:cubicBezTo>
                <a:cubicBezTo>
                  <a:pt x="95" y="224"/>
                  <a:pt x="109" y="212"/>
                  <a:pt x="113" y="197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7" y="30"/>
                  <a:pt x="135" y="15"/>
                  <a:pt x="117" y="12"/>
                </a:cubicBezTo>
                <a:cubicBezTo>
                  <a:pt x="47" y="1"/>
                  <a:pt x="47" y="1"/>
                  <a:pt x="47" y="1"/>
                </a:cubicBezTo>
                <a:cubicBezTo>
                  <a:pt x="29" y="0"/>
                  <a:pt x="13" y="13"/>
                  <a:pt x="12" y="29"/>
                </a:cubicBezTo>
                <a:cubicBezTo>
                  <a:pt x="1" y="182"/>
                  <a:pt x="1" y="182"/>
                  <a:pt x="1" y="182"/>
                </a:cubicBezTo>
                <a:cubicBezTo>
                  <a:pt x="0" y="198"/>
                  <a:pt x="11" y="212"/>
                  <a:pt x="25" y="213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4602163" y="3014663"/>
            <a:ext cx="322263" cy="227013"/>
          </a:xfrm>
          <a:custGeom>
            <a:avLst/>
            <a:gdLst>
              <a:gd name="T0" fmla="*/ 26 w 227"/>
              <a:gd name="T1" fmla="*/ 134 h 159"/>
              <a:gd name="T2" fmla="*/ 179 w 227"/>
              <a:gd name="T3" fmla="*/ 157 h 159"/>
              <a:gd name="T4" fmla="*/ 211 w 227"/>
              <a:gd name="T5" fmla="*/ 136 h 159"/>
              <a:gd name="T6" fmla="*/ 224 w 227"/>
              <a:gd name="T7" fmla="*/ 80 h 159"/>
              <a:gd name="T8" fmla="*/ 202 w 227"/>
              <a:gd name="T9" fmla="*/ 47 h 159"/>
              <a:gd name="T10" fmla="*/ 54 w 227"/>
              <a:gd name="T11" fmla="*/ 5 h 159"/>
              <a:gd name="T12" fmla="*/ 18 w 227"/>
              <a:gd name="T13" fmla="*/ 28 h 159"/>
              <a:gd name="T14" fmla="*/ 2 w 227"/>
              <a:gd name="T15" fmla="*/ 98 h 159"/>
              <a:gd name="T16" fmla="*/ 26 w 227"/>
              <a:gd name="T17" fmla="*/ 13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159">
                <a:moveTo>
                  <a:pt x="26" y="134"/>
                </a:moveTo>
                <a:cubicBezTo>
                  <a:pt x="179" y="157"/>
                  <a:pt x="179" y="157"/>
                  <a:pt x="179" y="157"/>
                </a:cubicBezTo>
                <a:cubicBezTo>
                  <a:pt x="195" y="159"/>
                  <a:pt x="209" y="150"/>
                  <a:pt x="211" y="136"/>
                </a:cubicBezTo>
                <a:cubicBezTo>
                  <a:pt x="213" y="117"/>
                  <a:pt x="219" y="99"/>
                  <a:pt x="224" y="80"/>
                </a:cubicBezTo>
                <a:cubicBezTo>
                  <a:pt x="227" y="66"/>
                  <a:pt x="218" y="51"/>
                  <a:pt x="202" y="47"/>
                </a:cubicBezTo>
                <a:cubicBezTo>
                  <a:pt x="54" y="5"/>
                  <a:pt x="54" y="5"/>
                  <a:pt x="54" y="5"/>
                </a:cubicBezTo>
                <a:cubicBezTo>
                  <a:pt x="38" y="0"/>
                  <a:pt x="22" y="11"/>
                  <a:pt x="18" y="28"/>
                </a:cubicBezTo>
                <a:cubicBezTo>
                  <a:pt x="12" y="51"/>
                  <a:pt x="5" y="74"/>
                  <a:pt x="2" y="98"/>
                </a:cubicBezTo>
                <a:cubicBezTo>
                  <a:pt x="0" y="116"/>
                  <a:pt x="10" y="132"/>
                  <a:pt x="26" y="134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10"/>
          <p:cNvSpPr>
            <a:spLocks/>
          </p:cNvSpPr>
          <p:nvPr userDrawn="1"/>
        </p:nvSpPr>
        <p:spPr bwMode="auto">
          <a:xfrm>
            <a:off x="4581526" y="3451225"/>
            <a:ext cx="312738" cy="196850"/>
          </a:xfrm>
          <a:custGeom>
            <a:avLst/>
            <a:gdLst>
              <a:gd name="T0" fmla="*/ 218 w 220"/>
              <a:gd name="T1" fmla="*/ 83 h 138"/>
              <a:gd name="T2" fmla="*/ 213 w 220"/>
              <a:gd name="T3" fmla="*/ 26 h 138"/>
              <a:gd name="T4" fmla="*/ 183 w 220"/>
              <a:gd name="T5" fmla="*/ 0 h 138"/>
              <a:gd name="T6" fmla="*/ 29 w 220"/>
              <a:gd name="T7" fmla="*/ 3 h 138"/>
              <a:gd name="T8" fmla="*/ 1 w 220"/>
              <a:gd name="T9" fmla="*/ 36 h 138"/>
              <a:gd name="T10" fmla="*/ 6 w 220"/>
              <a:gd name="T11" fmla="*/ 107 h 138"/>
              <a:gd name="T12" fmla="*/ 40 w 220"/>
              <a:gd name="T13" fmla="*/ 135 h 138"/>
              <a:gd name="T14" fmla="*/ 193 w 220"/>
              <a:gd name="T15" fmla="*/ 113 h 138"/>
              <a:gd name="T16" fmla="*/ 218 w 220"/>
              <a:gd name="T17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138">
                <a:moveTo>
                  <a:pt x="218" y="83"/>
                </a:moveTo>
                <a:cubicBezTo>
                  <a:pt x="214" y="64"/>
                  <a:pt x="215" y="44"/>
                  <a:pt x="213" y="26"/>
                </a:cubicBezTo>
                <a:cubicBezTo>
                  <a:pt x="213" y="11"/>
                  <a:pt x="199" y="0"/>
                  <a:pt x="183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13" y="4"/>
                  <a:pt x="0" y="19"/>
                  <a:pt x="1" y="36"/>
                </a:cubicBezTo>
                <a:cubicBezTo>
                  <a:pt x="3" y="60"/>
                  <a:pt x="2" y="84"/>
                  <a:pt x="6" y="107"/>
                </a:cubicBezTo>
                <a:cubicBezTo>
                  <a:pt x="9" y="125"/>
                  <a:pt x="24" y="138"/>
                  <a:pt x="40" y="135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209" y="110"/>
                  <a:pt x="220" y="97"/>
                  <a:pt x="218" y="83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4664076" y="3813175"/>
            <a:ext cx="331788" cy="260350"/>
          </a:xfrm>
          <a:custGeom>
            <a:avLst/>
            <a:gdLst>
              <a:gd name="T0" fmla="*/ 227 w 233"/>
              <a:gd name="T1" fmla="*/ 73 h 183"/>
              <a:gd name="T2" fmla="*/ 206 w 233"/>
              <a:gd name="T3" fmla="*/ 20 h 183"/>
              <a:gd name="T4" fmla="*/ 169 w 233"/>
              <a:gd name="T5" fmla="*/ 5 h 183"/>
              <a:gd name="T6" fmla="*/ 23 w 233"/>
              <a:gd name="T7" fmla="*/ 53 h 183"/>
              <a:gd name="T8" fmla="*/ 6 w 233"/>
              <a:gd name="T9" fmla="*/ 93 h 183"/>
              <a:gd name="T10" fmla="*/ 32 w 233"/>
              <a:gd name="T11" fmla="*/ 159 h 183"/>
              <a:gd name="T12" fmla="*/ 73 w 233"/>
              <a:gd name="T13" fmla="*/ 176 h 183"/>
              <a:gd name="T14" fmla="*/ 212 w 233"/>
              <a:gd name="T15" fmla="*/ 109 h 183"/>
              <a:gd name="T16" fmla="*/ 227 w 233"/>
              <a:gd name="T17" fmla="*/ 7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3" h="183">
                <a:moveTo>
                  <a:pt x="227" y="73"/>
                </a:moveTo>
                <a:cubicBezTo>
                  <a:pt x="217" y="56"/>
                  <a:pt x="213" y="37"/>
                  <a:pt x="206" y="20"/>
                </a:cubicBezTo>
                <a:cubicBezTo>
                  <a:pt x="201" y="6"/>
                  <a:pt x="184" y="0"/>
                  <a:pt x="169" y="5"/>
                </a:cubicBezTo>
                <a:cubicBezTo>
                  <a:pt x="23" y="53"/>
                  <a:pt x="23" y="53"/>
                  <a:pt x="23" y="53"/>
                </a:cubicBezTo>
                <a:cubicBezTo>
                  <a:pt x="8" y="58"/>
                  <a:pt x="0" y="76"/>
                  <a:pt x="6" y="93"/>
                </a:cubicBezTo>
                <a:cubicBezTo>
                  <a:pt x="15" y="115"/>
                  <a:pt x="21" y="138"/>
                  <a:pt x="32" y="159"/>
                </a:cubicBezTo>
                <a:cubicBezTo>
                  <a:pt x="40" y="175"/>
                  <a:pt x="58" y="183"/>
                  <a:pt x="73" y="176"/>
                </a:cubicBezTo>
                <a:cubicBezTo>
                  <a:pt x="212" y="109"/>
                  <a:pt x="212" y="109"/>
                  <a:pt x="212" y="109"/>
                </a:cubicBezTo>
                <a:cubicBezTo>
                  <a:pt x="226" y="102"/>
                  <a:pt x="233" y="86"/>
                  <a:pt x="227" y="73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7258051" y="2984500"/>
            <a:ext cx="325438" cy="231775"/>
          </a:xfrm>
          <a:custGeom>
            <a:avLst/>
            <a:gdLst>
              <a:gd name="T0" fmla="*/ 3 w 228"/>
              <a:gd name="T1" fmla="*/ 84 h 162"/>
              <a:gd name="T2" fmla="*/ 17 w 228"/>
              <a:gd name="T3" fmla="*/ 139 h 162"/>
              <a:gd name="T4" fmla="*/ 50 w 228"/>
              <a:gd name="T5" fmla="*/ 159 h 162"/>
              <a:gd name="T6" fmla="*/ 202 w 228"/>
              <a:gd name="T7" fmla="*/ 133 h 162"/>
              <a:gd name="T8" fmla="*/ 225 w 228"/>
              <a:gd name="T9" fmla="*/ 96 h 162"/>
              <a:gd name="T10" fmla="*/ 208 w 228"/>
              <a:gd name="T11" fmla="*/ 27 h 162"/>
              <a:gd name="T12" fmla="*/ 172 w 228"/>
              <a:gd name="T13" fmla="*/ 4 h 162"/>
              <a:gd name="T14" fmla="*/ 25 w 228"/>
              <a:gd name="T15" fmla="*/ 50 h 162"/>
              <a:gd name="T16" fmla="*/ 3 w 228"/>
              <a:gd name="T17" fmla="*/ 84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162">
                <a:moveTo>
                  <a:pt x="3" y="84"/>
                </a:moveTo>
                <a:cubicBezTo>
                  <a:pt x="17" y="139"/>
                  <a:pt x="17" y="139"/>
                  <a:pt x="17" y="139"/>
                </a:cubicBezTo>
                <a:cubicBezTo>
                  <a:pt x="19" y="153"/>
                  <a:pt x="34" y="162"/>
                  <a:pt x="50" y="159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18" y="131"/>
                  <a:pt x="228" y="114"/>
                  <a:pt x="225" y="96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204" y="10"/>
                  <a:pt x="187" y="0"/>
                  <a:pt x="172" y="4"/>
                </a:cubicBezTo>
                <a:cubicBezTo>
                  <a:pt x="25" y="50"/>
                  <a:pt x="25" y="50"/>
                  <a:pt x="25" y="50"/>
                </a:cubicBezTo>
                <a:cubicBezTo>
                  <a:pt x="9" y="54"/>
                  <a:pt x="0" y="70"/>
                  <a:pt x="3" y="84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13"/>
          <p:cNvSpPr>
            <a:spLocks/>
          </p:cNvSpPr>
          <p:nvPr userDrawn="1"/>
        </p:nvSpPr>
        <p:spPr bwMode="auto">
          <a:xfrm>
            <a:off x="7105651" y="2582863"/>
            <a:ext cx="330200" cy="285750"/>
          </a:xfrm>
          <a:custGeom>
            <a:avLst/>
            <a:gdLst>
              <a:gd name="T0" fmla="*/ 7 w 232"/>
              <a:gd name="T1" fmla="*/ 135 h 201"/>
              <a:gd name="T2" fmla="*/ 37 w 232"/>
              <a:gd name="T3" fmla="*/ 184 h 201"/>
              <a:gd name="T4" fmla="*/ 74 w 232"/>
              <a:gd name="T5" fmla="*/ 194 h 201"/>
              <a:gd name="T6" fmla="*/ 212 w 232"/>
              <a:gd name="T7" fmla="*/ 124 h 201"/>
              <a:gd name="T8" fmla="*/ 223 w 232"/>
              <a:gd name="T9" fmla="*/ 82 h 201"/>
              <a:gd name="T10" fmla="*/ 186 w 232"/>
              <a:gd name="T11" fmla="*/ 21 h 201"/>
              <a:gd name="T12" fmla="*/ 145 w 232"/>
              <a:gd name="T13" fmla="*/ 9 h 201"/>
              <a:gd name="T14" fmla="*/ 18 w 232"/>
              <a:gd name="T15" fmla="*/ 97 h 201"/>
              <a:gd name="T16" fmla="*/ 7 w 232"/>
              <a:gd name="T17" fmla="*/ 135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201">
                <a:moveTo>
                  <a:pt x="7" y="135"/>
                </a:moveTo>
                <a:cubicBezTo>
                  <a:pt x="37" y="184"/>
                  <a:pt x="37" y="184"/>
                  <a:pt x="37" y="184"/>
                </a:cubicBezTo>
                <a:cubicBezTo>
                  <a:pt x="44" y="196"/>
                  <a:pt x="60" y="201"/>
                  <a:pt x="74" y="19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26" y="117"/>
                  <a:pt x="232" y="97"/>
                  <a:pt x="223" y="82"/>
                </a:cubicBezTo>
                <a:cubicBezTo>
                  <a:pt x="186" y="21"/>
                  <a:pt x="186" y="21"/>
                  <a:pt x="186" y="21"/>
                </a:cubicBezTo>
                <a:cubicBezTo>
                  <a:pt x="177" y="5"/>
                  <a:pt x="158" y="0"/>
                  <a:pt x="145" y="9"/>
                </a:cubicBezTo>
                <a:cubicBezTo>
                  <a:pt x="18" y="97"/>
                  <a:pt x="18" y="97"/>
                  <a:pt x="18" y="97"/>
                </a:cubicBezTo>
                <a:cubicBezTo>
                  <a:pt x="5" y="105"/>
                  <a:pt x="0" y="123"/>
                  <a:pt x="7" y="135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6545263" y="2022475"/>
            <a:ext cx="269875" cy="333375"/>
          </a:xfrm>
          <a:custGeom>
            <a:avLst/>
            <a:gdLst>
              <a:gd name="T0" fmla="*/ 19 w 190"/>
              <a:gd name="T1" fmla="*/ 203 h 234"/>
              <a:gd name="T2" fmla="*/ 71 w 190"/>
              <a:gd name="T3" fmla="*/ 228 h 234"/>
              <a:gd name="T4" fmla="*/ 108 w 190"/>
              <a:gd name="T5" fmla="*/ 214 h 234"/>
              <a:gd name="T6" fmla="*/ 182 w 190"/>
              <a:gd name="T7" fmla="*/ 79 h 234"/>
              <a:gd name="T8" fmla="*/ 167 w 190"/>
              <a:gd name="T9" fmla="*/ 38 h 234"/>
              <a:gd name="T10" fmla="*/ 103 w 190"/>
              <a:gd name="T11" fmla="*/ 7 h 234"/>
              <a:gd name="T12" fmla="*/ 62 w 190"/>
              <a:gd name="T13" fmla="*/ 23 h 234"/>
              <a:gd name="T14" fmla="*/ 6 w 190"/>
              <a:gd name="T15" fmla="*/ 166 h 234"/>
              <a:gd name="T16" fmla="*/ 19 w 190"/>
              <a:gd name="T17" fmla="*/ 20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" h="234">
                <a:moveTo>
                  <a:pt x="19" y="203"/>
                </a:moveTo>
                <a:cubicBezTo>
                  <a:pt x="71" y="228"/>
                  <a:pt x="71" y="228"/>
                  <a:pt x="71" y="228"/>
                </a:cubicBezTo>
                <a:cubicBezTo>
                  <a:pt x="83" y="234"/>
                  <a:pt x="100" y="227"/>
                  <a:pt x="108" y="214"/>
                </a:cubicBezTo>
                <a:cubicBezTo>
                  <a:pt x="182" y="79"/>
                  <a:pt x="182" y="79"/>
                  <a:pt x="182" y="79"/>
                </a:cubicBezTo>
                <a:cubicBezTo>
                  <a:pt x="190" y="64"/>
                  <a:pt x="183" y="46"/>
                  <a:pt x="167" y="38"/>
                </a:cubicBezTo>
                <a:cubicBezTo>
                  <a:pt x="103" y="7"/>
                  <a:pt x="103" y="7"/>
                  <a:pt x="103" y="7"/>
                </a:cubicBezTo>
                <a:cubicBezTo>
                  <a:pt x="86" y="0"/>
                  <a:pt x="68" y="8"/>
                  <a:pt x="62" y="23"/>
                </a:cubicBezTo>
                <a:cubicBezTo>
                  <a:pt x="6" y="166"/>
                  <a:pt x="6" y="166"/>
                  <a:pt x="6" y="166"/>
                </a:cubicBezTo>
                <a:cubicBezTo>
                  <a:pt x="0" y="182"/>
                  <a:pt x="6" y="197"/>
                  <a:pt x="19" y="203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15"/>
          <p:cNvSpPr>
            <a:spLocks/>
          </p:cNvSpPr>
          <p:nvPr userDrawn="1"/>
        </p:nvSpPr>
        <p:spPr bwMode="auto">
          <a:xfrm>
            <a:off x="6862763" y="2254250"/>
            <a:ext cx="307975" cy="315913"/>
          </a:xfrm>
          <a:custGeom>
            <a:avLst/>
            <a:gdLst>
              <a:gd name="T0" fmla="*/ 54 w 216"/>
              <a:gd name="T1" fmla="*/ 213 h 222"/>
              <a:gd name="T2" fmla="*/ 93 w 216"/>
              <a:gd name="T3" fmla="*/ 211 h 222"/>
              <a:gd name="T4" fmla="*/ 204 w 216"/>
              <a:gd name="T5" fmla="*/ 104 h 222"/>
              <a:gd name="T6" fmla="*/ 202 w 216"/>
              <a:gd name="T7" fmla="*/ 61 h 222"/>
              <a:gd name="T8" fmla="*/ 149 w 216"/>
              <a:gd name="T9" fmla="*/ 13 h 222"/>
              <a:gd name="T10" fmla="*/ 106 w 216"/>
              <a:gd name="T11" fmla="*/ 15 h 222"/>
              <a:gd name="T12" fmla="*/ 10 w 216"/>
              <a:gd name="T13" fmla="*/ 135 h 222"/>
              <a:gd name="T14" fmla="*/ 12 w 216"/>
              <a:gd name="T15" fmla="*/ 175 h 222"/>
              <a:gd name="T16" fmla="*/ 54 w 216"/>
              <a:gd name="T17" fmla="*/ 21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22">
                <a:moveTo>
                  <a:pt x="54" y="213"/>
                </a:moveTo>
                <a:cubicBezTo>
                  <a:pt x="65" y="222"/>
                  <a:pt x="81" y="222"/>
                  <a:pt x="93" y="211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15" y="93"/>
                  <a:pt x="216" y="72"/>
                  <a:pt x="202" y="61"/>
                </a:cubicBezTo>
                <a:cubicBezTo>
                  <a:pt x="149" y="13"/>
                  <a:pt x="149" y="13"/>
                  <a:pt x="149" y="13"/>
                </a:cubicBezTo>
                <a:cubicBezTo>
                  <a:pt x="136" y="0"/>
                  <a:pt x="116" y="3"/>
                  <a:pt x="106" y="15"/>
                </a:cubicBezTo>
                <a:cubicBezTo>
                  <a:pt x="10" y="135"/>
                  <a:pt x="10" y="135"/>
                  <a:pt x="10" y="135"/>
                </a:cubicBezTo>
                <a:cubicBezTo>
                  <a:pt x="0" y="148"/>
                  <a:pt x="1" y="165"/>
                  <a:pt x="12" y="175"/>
                </a:cubicBezTo>
                <a:lnTo>
                  <a:pt x="54" y="213"/>
                </a:ln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16"/>
          <p:cNvSpPr>
            <a:spLocks/>
          </p:cNvSpPr>
          <p:nvPr userDrawn="1"/>
        </p:nvSpPr>
        <p:spPr bwMode="auto">
          <a:xfrm>
            <a:off x="7205663" y="3787775"/>
            <a:ext cx="330200" cy="257175"/>
          </a:xfrm>
          <a:custGeom>
            <a:avLst/>
            <a:gdLst>
              <a:gd name="T0" fmla="*/ 209 w 232"/>
              <a:gd name="T1" fmla="*/ 50 h 181"/>
              <a:gd name="T2" fmla="*/ 62 w 232"/>
              <a:gd name="T3" fmla="*/ 5 h 181"/>
              <a:gd name="T4" fmla="*/ 25 w 232"/>
              <a:gd name="T5" fmla="*/ 21 h 181"/>
              <a:gd name="T6" fmla="*/ 5 w 232"/>
              <a:gd name="T7" fmla="*/ 74 h 181"/>
              <a:gd name="T8" fmla="*/ 21 w 232"/>
              <a:gd name="T9" fmla="*/ 110 h 181"/>
              <a:gd name="T10" fmla="*/ 161 w 232"/>
              <a:gd name="T11" fmla="*/ 174 h 181"/>
              <a:gd name="T12" fmla="*/ 201 w 232"/>
              <a:gd name="T13" fmla="*/ 156 h 181"/>
              <a:gd name="T14" fmla="*/ 226 w 232"/>
              <a:gd name="T15" fmla="*/ 90 h 181"/>
              <a:gd name="T16" fmla="*/ 209 w 232"/>
              <a:gd name="T17" fmla="*/ 5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181">
                <a:moveTo>
                  <a:pt x="209" y="50"/>
                </a:moveTo>
                <a:cubicBezTo>
                  <a:pt x="62" y="5"/>
                  <a:pt x="62" y="5"/>
                  <a:pt x="62" y="5"/>
                </a:cubicBezTo>
                <a:cubicBezTo>
                  <a:pt x="47" y="0"/>
                  <a:pt x="30" y="7"/>
                  <a:pt x="25" y="21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87"/>
                  <a:pt x="6" y="103"/>
                  <a:pt x="21" y="110"/>
                </a:cubicBezTo>
                <a:cubicBezTo>
                  <a:pt x="161" y="174"/>
                  <a:pt x="161" y="174"/>
                  <a:pt x="161" y="174"/>
                </a:cubicBezTo>
                <a:cubicBezTo>
                  <a:pt x="175" y="181"/>
                  <a:pt x="194" y="173"/>
                  <a:pt x="201" y="156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32" y="73"/>
                  <a:pt x="225" y="55"/>
                  <a:pt x="209" y="50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17"/>
          <p:cNvSpPr>
            <a:spLocks/>
          </p:cNvSpPr>
          <p:nvPr userDrawn="1"/>
        </p:nvSpPr>
        <p:spPr bwMode="auto">
          <a:xfrm>
            <a:off x="6732588" y="4381500"/>
            <a:ext cx="295275" cy="327025"/>
          </a:xfrm>
          <a:custGeom>
            <a:avLst/>
            <a:gdLst>
              <a:gd name="T0" fmla="*/ 101 w 207"/>
              <a:gd name="T1" fmla="*/ 16 h 230"/>
              <a:gd name="T2" fmla="*/ 62 w 207"/>
              <a:gd name="T3" fmla="*/ 9 h 230"/>
              <a:gd name="T4" fmla="*/ 15 w 207"/>
              <a:gd name="T5" fmla="*/ 42 h 230"/>
              <a:gd name="T6" fmla="*/ 8 w 207"/>
              <a:gd name="T7" fmla="*/ 80 h 230"/>
              <a:gd name="T8" fmla="*/ 88 w 207"/>
              <a:gd name="T9" fmla="*/ 212 h 230"/>
              <a:gd name="T10" fmla="*/ 131 w 207"/>
              <a:gd name="T11" fmla="*/ 220 h 230"/>
              <a:gd name="T12" fmla="*/ 189 w 207"/>
              <a:gd name="T13" fmla="*/ 179 h 230"/>
              <a:gd name="T14" fmla="*/ 197 w 207"/>
              <a:gd name="T15" fmla="*/ 137 h 230"/>
              <a:gd name="T16" fmla="*/ 101 w 207"/>
              <a:gd name="T17" fmla="*/ 1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" h="230">
                <a:moveTo>
                  <a:pt x="101" y="16"/>
                </a:moveTo>
                <a:cubicBezTo>
                  <a:pt x="91" y="4"/>
                  <a:pt x="73" y="0"/>
                  <a:pt x="62" y="9"/>
                </a:cubicBezTo>
                <a:cubicBezTo>
                  <a:pt x="46" y="20"/>
                  <a:pt x="32" y="33"/>
                  <a:pt x="15" y="42"/>
                </a:cubicBezTo>
                <a:cubicBezTo>
                  <a:pt x="3" y="49"/>
                  <a:pt x="0" y="67"/>
                  <a:pt x="8" y="80"/>
                </a:cubicBezTo>
                <a:cubicBezTo>
                  <a:pt x="88" y="212"/>
                  <a:pt x="88" y="212"/>
                  <a:pt x="88" y="212"/>
                </a:cubicBezTo>
                <a:cubicBezTo>
                  <a:pt x="96" y="226"/>
                  <a:pt x="116" y="230"/>
                  <a:pt x="131" y="220"/>
                </a:cubicBezTo>
                <a:cubicBezTo>
                  <a:pt x="152" y="209"/>
                  <a:pt x="170" y="193"/>
                  <a:pt x="189" y="179"/>
                </a:cubicBezTo>
                <a:cubicBezTo>
                  <a:pt x="203" y="168"/>
                  <a:pt x="207" y="149"/>
                  <a:pt x="197" y="137"/>
                </a:cubicBezTo>
                <a:lnTo>
                  <a:pt x="101" y="16"/>
                </a:ln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18"/>
          <p:cNvSpPr>
            <a:spLocks/>
          </p:cNvSpPr>
          <p:nvPr userDrawn="1"/>
        </p:nvSpPr>
        <p:spPr bwMode="auto">
          <a:xfrm>
            <a:off x="6394451" y="4557713"/>
            <a:ext cx="247650" cy="330200"/>
          </a:xfrm>
          <a:custGeom>
            <a:avLst/>
            <a:gdLst>
              <a:gd name="T0" fmla="*/ 112 w 174"/>
              <a:gd name="T1" fmla="*/ 23 h 232"/>
              <a:gd name="T2" fmla="*/ 76 w 174"/>
              <a:gd name="T3" fmla="*/ 5 h 232"/>
              <a:gd name="T4" fmla="*/ 22 w 174"/>
              <a:gd name="T5" fmla="*/ 23 h 232"/>
              <a:gd name="T6" fmla="*/ 4 w 174"/>
              <a:gd name="T7" fmla="*/ 57 h 232"/>
              <a:gd name="T8" fmla="*/ 42 w 174"/>
              <a:gd name="T9" fmla="*/ 207 h 232"/>
              <a:gd name="T10" fmla="*/ 80 w 174"/>
              <a:gd name="T11" fmla="*/ 227 h 232"/>
              <a:gd name="T12" fmla="*/ 148 w 174"/>
              <a:gd name="T13" fmla="*/ 205 h 232"/>
              <a:gd name="T14" fmla="*/ 168 w 174"/>
              <a:gd name="T15" fmla="*/ 167 h 232"/>
              <a:gd name="T16" fmla="*/ 112 w 174"/>
              <a:gd name="T17" fmla="*/ 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" h="232">
                <a:moveTo>
                  <a:pt x="112" y="23"/>
                </a:moveTo>
                <a:cubicBezTo>
                  <a:pt x="106" y="8"/>
                  <a:pt x="90" y="0"/>
                  <a:pt x="76" y="5"/>
                </a:cubicBezTo>
                <a:cubicBezTo>
                  <a:pt x="59" y="12"/>
                  <a:pt x="41" y="19"/>
                  <a:pt x="22" y="23"/>
                </a:cubicBezTo>
                <a:cubicBezTo>
                  <a:pt x="9" y="26"/>
                  <a:pt x="0" y="42"/>
                  <a:pt x="4" y="57"/>
                </a:cubicBezTo>
                <a:cubicBezTo>
                  <a:pt x="42" y="207"/>
                  <a:pt x="42" y="207"/>
                  <a:pt x="42" y="207"/>
                </a:cubicBezTo>
                <a:cubicBezTo>
                  <a:pt x="45" y="222"/>
                  <a:pt x="63" y="232"/>
                  <a:pt x="80" y="227"/>
                </a:cubicBezTo>
                <a:cubicBezTo>
                  <a:pt x="104" y="222"/>
                  <a:pt x="126" y="213"/>
                  <a:pt x="148" y="205"/>
                </a:cubicBezTo>
                <a:cubicBezTo>
                  <a:pt x="165" y="199"/>
                  <a:pt x="174" y="182"/>
                  <a:pt x="168" y="167"/>
                </a:cubicBezTo>
                <a:lnTo>
                  <a:pt x="112" y="23"/>
                </a:ln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19"/>
          <p:cNvSpPr>
            <a:spLocks/>
          </p:cNvSpPr>
          <p:nvPr userDrawn="1"/>
        </p:nvSpPr>
        <p:spPr bwMode="auto">
          <a:xfrm>
            <a:off x="7011988" y="4117975"/>
            <a:ext cx="322263" cy="300038"/>
          </a:xfrm>
          <a:custGeom>
            <a:avLst/>
            <a:gdLst>
              <a:gd name="T0" fmla="*/ 84 w 226"/>
              <a:gd name="T1" fmla="*/ 9 h 211"/>
              <a:gd name="T2" fmla="*/ 44 w 226"/>
              <a:gd name="T3" fmla="*/ 13 h 211"/>
              <a:gd name="T4" fmla="*/ 9 w 226"/>
              <a:gd name="T5" fmla="*/ 59 h 211"/>
              <a:gd name="T6" fmla="*/ 13 w 226"/>
              <a:gd name="T7" fmla="*/ 97 h 211"/>
              <a:gd name="T8" fmla="*/ 129 w 226"/>
              <a:gd name="T9" fmla="*/ 200 h 211"/>
              <a:gd name="T10" fmla="*/ 172 w 226"/>
              <a:gd name="T11" fmla="*/ 195 h 211"/>
              <a:gd name="T12" fmla="*/ 216 w 226"/>
              <a:gd name="T13" fmla="*/ 139 h 211"/>
              <a:gd name="T14" fmla="*/ 211 w 226"/>
              <a:gd name="T15" fmla="*/ 96 h 211"/>
              <a:gd name="T16" fmla="*/ 84 w 226"/>
              <a:gd name="T17" fmla="*/ 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211">
                <a:moveTo>
                  <a:pt x="84" y="9"/>
                </a:moveTo>
                <a:cubicBezTo>
                  <a:pt x="70" y="0"/>
                  <a:pt x="52" y="2"/>
                  <a:pt x="44" y="13"/>
                </a:cubicBezTo>
                <a:cubicBezTo>
                  <a:pt x="9" y="59"/>
                  <a:pt x="9" y="59"/>
                  <a:pt x="9" y="59"/>
                </a:cubicBezTo>
                <a:cubicBezTo>
                  <a:pt x="0" y="69"/>
                  <a:pt x="2" y="87"/>
                  <a:pt x="13" y="97"/>
                </a:cubicBezTo>
                <a:cubicBezTo>
                  <a:pt x="129" y="200"/>
                  <a:pt x="129" y="200"/>
                  <a:pt x="129" y="200"/>
                </a:cubicBezTo>
                <a:cubicBezTo>
                  <a:pt x="141" y="211"/>
                  <a:pt x="160" y="209"/>
                  <a:pt x="172" y="195"/>
                </a:cubicBezTo>
                <a:cubicBezTo>
                  <a:pt x="216" y="139"/>
                  <a:pt x="216" y="139"/>
                  <a:pt x="216" y="139"/>
                </a:cubicBezTo>
                <a:cubicBezTo>
                  <a:pt x="226" y="124"/>
                  <a:pt x="224" y="105"/>
                  <a:pt x="211" y="96"/>
                </a:cubicBezTo>
                <a:lnTo>
                  <a:pt x="84" y="9"/>
                </a:ln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20"/>
          <p:cNvSpPr>
            <a:spLocks/>
          </p:cNvSpPr>
          <p:nvPr userDrawn="1"/>
        </p:nvSpPr>
        <p:spPr bwMode="auto">
          <a:xfrm>
            <a:off x="7299326" y="3424238"/>
            <a:ext cx="309563" cy="192088"/>
          </a:xfrm>
          <a:custGeom>
            <a:avLst/>
            <a:gdLst>
              <a:gd name="T0" fmla="*/ 189 w 217"/>
              <a:gd name="T1" fmla="*/ 0 h 135"/>
              <a:gd name="T2" fmla="*/ 35 w 217"/>
              <a:gd name="T3" fmla="*/ 0 h 135"/>
              <a:gd name="T4" fmla="*/ 4 w 217"/>
              <a:gd name="T5" fmla="*/ 26 h 135"/>
              <a:gd name="T6" fmla="*/ 1 w 217"/>
              <a:gd name="T7" fmla="*/ 83 h 135"/>
              <a:gd name="T8" fmla="*/ 27 w 217"/>
              <a:gd name="T9" fmla="*/ 113 h 135"/>
              <a:gd name="T10" fmla="*/ 179 w 217"/>
              <a:gd name="T11" fmla="*/ 133 h 135"/>
              <a:gd name="T12" fmla="*/ 213 w 217"/>
              <a:gd name="T13" fmla="*/ 104 h 135"/>
              <a:gd name="T14" fmla="*/ 216 w 217"/>
              <a:gd name="T15" fmla="*/ 33 h 135"/>
              <a:gd name="T16" fmla="*/ 189 w 217"/>
              <a:gd name="T1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135">
                <a:moveTo>
                  <a:pt x="189" y="0"/>
                </a:moveTo>
                <a:cubicBezTo>
                  <a:pt x="35" y="0"/>
                  <a:pt x="35" y="0"/>
                  <a:pt x="35" y="0"/>
                </a:cubicBezTo>
                <a:cubicBezTo>
                  <a:pt x="19" y="0"/>
                  <a:pt x="5" y="12"/>
                  <a:pt x="4" y="26"/>
                </a:cubicBezTo>
                <a:cubicBezTo>
                  <a:pt x="1" y="83"/>
                  <a:pt x="1" y="83"/>
                  <a:pt x="1" y="83"/>
                </a:cubicBezTo>
                <a:cubicBezTo>
                  <a:pt x="0" y="98"/>
                  <a:pt x="10" y="111"/>
                  <a:pt x="27" y="113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95" y="135"/>
                  <a:pt x="211" y="122"/>
                  <a:pt x="213" y="104"/>
                </a:cubicBezTo>
                <a:cubicBezTo>
                  <a:pt x="216" y="33"/>
                  <a:pt x="216" y="33"/>
                  <a:pt x="216" y="33"/>
                </a:cubicBezTo>
                <a:cubicBezTo>
                  <a:pt x="217" y="15"/>
                  <a:pt x="205" y="0"/>
                  <a:pt x="189" y="0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21"/>
          <p:cNvSpPr>
            <a:spLocks/>
          </p:cNvSpPr>
          <p:nvPr userDrawn="1"/>
        </p:nvSpPr>
        <p:spPr bwMode="auto">
          <a:xfrm>
            <a:off x="5186363" y="4397375"/>
            <a:ext cx="292100" cy="327025"/>
          </a:xfrm>
          <a:custGeom>
            <a:avLst/>
            <a:gdLst>
              <a:gd name="T0" fmla="*/ 190 w 205"/>
              <a:gd name="T1" fmla="*/ 40 h 230"/>
              <a:gd name="T2" fmla="*/ 142 w 205"/>
              <a:gd name="T3" fmla="*/ 9 h 230"/>
              <a:gd name="T4" fmla="*/ 104 w 205"/>
              <a:gd name="T5" fmla="*/ 16 h 230"/>
              <a:gd name="T6" fmla="*/ 10 w 205"/>
              <a:gd name="T7" fmla="*/ 139 h 230"/>
              <a:gd name="T8" fmla="*/ 19 w 205"/>
              <a:gd name="T9" fmla="*/ 182 h 230"/>
              <a:gd name="T10" fmla="*/ 78 w 205"/>
              <a:gd name="T11" fmla="*/ 221 h 230"/>
              <a:gd name="T12" fmla="*/ 120 w 205"/>
              <a:gd name="T13" fmla="*/ 213 h 230"/>
              <a:gd name="T14" fmla="*/ 197 w 205"/>
              <a:gd name="T15" fmla="*/ 79 h 230"/>
              <a:gd name="T16" fmla="*/ 190 w 205"/>
              <a:gd name="T17" fmla="*/ 4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5" h="230">
                <a:moveTo>
                  <a:pt x="190" y="40"/>
                </a:moveTo>
                <a:cubicBezTo>
                  <a:pt x="173" y="31"/>
                  <a:pt x="157" y="21"/>
                  <a:pt x="142" y="9"/>
                </a:cubicBezTo>
                <a:cubicBezTo>
                  <a:pt x="131" y="0"/>
                  <a:pt x="114" y="4"/>
                  <a:pt x="104" y="16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0" y="152"/>
                  <a:pt x="4" y="171"/>
                  <a:pt x="19" y="182"/>
                </a:cubicBezTo>
                <a:cubicBezTo>
                  <a:pt x="37" y="197"/>
                  <a:pt x="57" y="209"/>
                  <a:pt x="78" y="221"/>
                </a:cubicBezTo>
                <a:cubicBezTo>
                  <a:pt x="93" y="230"/>
                  <a:pt x="112" y="227"/>
                  <a:pt x="120" y="213"/>
                </a:cubicBezTo>
                <a:cubicBezTo>
                  <a:pt x="197" y="79"/>
                  <a:pt x="197" y="79"/>
                  <a:pt x="197" y="79"/>
                </a:cubicBezTo>
                <a:cubicBezTo>
                  <a:pt x="205" y="65"/>
                  <a:pt x="202" y="48"/>
                  <a:pt x="190" y="40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22"/>
          <p:cNvSpPr>
            <a:spLocks/>
          </p:cNvSpPr>
          <p:nvPr userDrawn="1"/>
        </p:nvSpPr>
        <p:spPr bwMode="auto">
          <a:xfrm>
            <a:off x="5346701" y="2036763"/>
            <a:ext cx="273050" cy="330200"/>
          </a:xfrm>
          <a:custGeom>
            <a:avLst/>
            <a:gdLst>
              <a:gd name="T0" fmla="*/ 186 w 192"/>
              <a:gd name="T1" fmla="*/ 164 h 233"/>
              <a:gd name="T2" fmla="*/ 127 w 192"/>
              <a:gd name="T3" fmla="*/ 22 h 233"/>
              <a:gd name="T4" fmla="*/ 86 w 192"/>
              <a:gd name="T5" fmla="*/ 8 h 233"/>
              <a:gd name="T6" fmla="*/ 22 w 192"/>
              <a:gd name="T7" fmla="*/ 39 h 233"/>
              <a:gd name="T8" fmla="*/ 8 w 192"/>
              <a:gd name="T9" fmla="*/ 81 h 233"/>
              <a:gd name="T10" fmla="*/ 85 w 192"/>
              <a:gd name="T11" fmla="*/ 215 h 233"/>
              <a:gd name="T12" fmla="*/ 122 w 192"/>
              <a:gd name="T13" fmla="*/ 226 h 233"/>
              <a:gd name="T14" fmla="*/ 174 w 192"/>
              <a:gd name="T15" fmla="*/ 202 h 233"/>
              <a:gd name="T16" fmla="*/ 186 w 192"/>
              <a:gd name="T17" fmla="*/ 16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" h="233">
                <a:moveTo>
                  <a:pt x="186" y="164"/>
                </a:moveTo>
                <a:cubicBezTo>
                  <a:pt x="127" y="22"/>
                  <a:pt x="127" y="22"/>
                  <a:pt x="127" y="22"/>
                </a:cubicBezTo>
                <a:cubicBezTo>
                  <a:pt x="120" y="6"/>
                  <a:pt x="102" y="0"/>
                  <a:pt x="86" y="8"/>
                </a:cubicBezTo>
                <a:cubicBezTo>
                  <a:pt x="22" y="39"/>
                  <a:pt x="22" y="39"/>
                  <a:pt x="22" y="39"/>
                </a:cubicBezTo>
                <a:cubicBezTo>
                  <a:pt x="6" y="48"/>
                  <a:pt x="0" y="67"/>
                  <a:pt x="8" y="81"/>
                </a:cubicBezTo>
                <a:cubicBezTo>
                  <a:pt x="85" y="215"/>
                  <a:pt x="85" y="215"/>
                  <a:pt x="85" y="215"/>
                </a:cubicBezTo>
                <a:cubicBezTo>
                  <a:pt x="94" y="228"/>
                  <a:pt x="110" y="233"/>
                  <a:pt x="122" y="226"/>
                </a:cubicBezTo>
                <a:cubicBezTo>
                  <a:pt x="174" y="202"/>
                  <a:pt x="174" y="202"/>
                  <a:pt x="174" y="202"/>
                </a:cubicBezTo>
                <a:cubicBezTo>
                  <a:pt x="187" y="195"/>
                  <a:pt x="192" y="178"/>
                  <a:pt x="186" y="164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23"/>
          <p:cNvSpPr>
            <a:spLocks/>
          </p:cNvSpPr>
          <p:nvPr userDrawn="1"/>
        </p:nvSpPr>
        <p:spPr bwMode="auto">
          <a:xfrm>
            <a:off x="4875213" y="4138613"/>
            <a:ext cx="320675" cy="301625"/>
          </a:xfrm>
          <a:custGeom>
            <a:avLst/>
            <a:gdLst>
              <a:gd name="T0" fmla="*/ 179 w 225"/>
              <a:gd name="T1" fmla="*/ 13 h 212"/>
              <a:gd name="T2" fmla="*/ 140 w 225"/>
              <a:gd name="T3" fmla="*/ 9 h 212"/>
              <a:gd name="T4" fmla="*/ 15 w 225"/>
              <a:gd name="T5" fmla="*/ 99 h 212"/>
              <a:gd name="T6" fmla="*/ 10 w 225"/>
              <a:gd name="T7" fmla="*/ 142 h 212"/>
              <a:gd name="T8" fmla="*/ 55 w 225"/>
              <a:gd name="T9" fmla="*/ 197 h 212"/>
              <a:gd name="T10" fmla="*/ 98 w 225"/>
              <a:gd name="T11" fmla="*/ 201 h 212"/>
              <a:gd name="T12" fmla="*/ 212 w 225"/>
              <a:gd name="T13" fmla="*/ 97 h 212"/>
              <a:gd name="T14" fmla="*/ 215 w 225"/>
              <a:gd name="T15" fmla="*/ 57 h 212"/>
              <a:gd name="T16" fmla="*/ 179 w 225"/>
              <a:gd name="T17" fmla="*/ 1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212">
                <a:moveTo>
                  <a:pt x="179" y="13"/>
                </a:moveTo>
                <a:cubicBezTo>
                  <a:pt x="171" y="2"/>
                  <a:pt x="153" y="0"/>
                  <a:pt x="140" y="9"/>
                </a:cubicBezTo>
                <a:cubicBezTo>
                  <a:pt x="15" y="99"/>
                  <a:pt x="15" y="99"/>
                  <a:pt x="15" y="99"/>
                </a:cubicBezTo>
                <a:cubicBezTo>
                  <a:pt x="2" y="108"/>
                  <a:pt x="0" y="127"/>
                  <a:pt x="10" y="142"/>
                </a:cubicBezTo>
                <a:cubicBezTo>
                  <a:pt x="24" y="161"/>
                  <a:pt x="39" y="180"/>
                  <a:pt x="55" y="197"/>
                </a:cubicBezTo>
                <a:cubicBezTo>
                  <a:pt x="67" y="211"/>
                  <a:pt x="87" y="212"/>
                  <a:pt x="98" y="201"/>
                </a:cubicBezTo>
                <a:cubicBezTo>
                  <a:pt x="212" y="97"/>
                  <a:pt x="212" y="97"/>
                  <a:pt x="212" y="97"/>
                </a:cubicBezTo>
                <a:cubicBezTo>
                  <a:pt x="223" y="85"/>
                  <a:pt x="225" y="68"/>
                  <a:pt x="215" y="57"/>
                </a:cubicBezTo>
                <a:cubicBezTo>
                  <a:pt x="202" y="44"/>
                  <a:pt x="191" y="28"/>
                  <a:pt x="179" y="13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24"/>
          <p:cNvSpPr>
            <a:spLocks/>
          </p:cNvSpPr>
          <p:nvPr userDrawn="1"/>
        </p:nvSpPr>
        <p:spPr bwMode="auto">
          <a:xfrm>
            <a:off x="6015038" y="4632325"/>
            <a:ext cx="192088" cy="307975"/>
          </a:xfrm>
          <a:custGeom>
            <a:avLst/>
            <a:gdLst>
              <a:gd name="T0" fmla="*/ 94 w 135"/>
              <a:gd name="T1" fmla="*/ 0 h 216"/>
              <a:gd name="T2" fmla="*/ 37 w 135"/>
              <a:gd name="T3" fmla="*/ 1 h 216"/>
              <a:gd name="T4" fmla="*/ 9 w 135"/>
              <a:gd name="T5" fmla="*/ 29 h 216"/>
              <a:gd name="T6" fmla="*/ 1 w 135"/>
              <a:gd name="T7" fmla="*/ 183 h 216"/>
              <a:gd name="T8" fmla="*/ 32 w 135"/>
              <a:gd name="T9" fmla="*/ 214 h 216"/>
              <a:gd name="T10" fmla="*/ 103 w 135"/>
              <a:gd name="T11" fmla="*/ 213 h 216"/>
              <a:gd name="T12" fmla="*/ 133 w 135"/>
              <a:gd name="T13" fmla="*/ 182 h 216"/>
              <a:gd name="T14" fmla="*/ 122 w 135"/>
              <a:gd name="T15" fmla="*/ 28 h 216"/>
              <a:gd name="T16" fmla="*/ 94 w 135"/>
              <a:gd name="T1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216">
                <a:moveTo>
                  <a:pt x="94" y="0"/>
                </a:moveTo>
                <a:cubicBezTo>
                  <a:pt x="75" y="1"/>
                  <a:pt x="56" y="3"/>
                  <a:pt x="37" y="1"/>
                </a:cubicBezTo>
                <a:cubicBezTo>
                  <a:pt x="23" y="1"/>
                  <a:pt x="10" y="13"/>
                  <a:pt x="9" y="29"/>
                </a:cubicBezTo>
                <a:cubicBezTo>
                  <a:pt x="1" y="183"/>
                  <a:pt x="1" y="183"/>
                  <a:pt x="1" y="183"/>
                </a:cubicBezTo>
                <a:cubicBezTo>
                  <a:pt x="0" y="199"/>
                  <a:pt x="14" y="213"/>
                  <a:pt x="32" y="214"/>
                </a:cubicBezTo>
                <a:cubicBezTo>
                  <a:pt x="56" y="216"/>
                  <a:pt x="79" y="214"/>
                  <a:pt x="103" y="213"/>
                </a:cubicBezTo>
                <a:cubicBezTo>
                  <a:pt x="121" y="212"/>
                  <a:pt x="135" y="198"/>
                  <a:pt x="133" y="182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12"/>
                  <a:pt x="108" y="0"/>
                  <a:pt x="94" y="0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25"/>
          <p:cNvSpPr>
            <a:spLocks/>
          </p:cNvSpPr>
          <p:nvPr userDrawn="1"/>
        </p:nvSpPr>
        <p:spPr bwMode="auto">
          <a:xfrm>
            <a:off x="5578476" y="4565650"/>
            <a:ext cx="242888" cy="328613"/>
          </a:xfrm>
          <a:custGeom>
            <a:avLst/>
            <a:gdLst>
              <a:gd name="T0" fmla="*/ 148 w 170"/>
              <a:gd name="T1" fmla="*/ 21 h 231"/>
              <a:gd name="T2" fmla="*/ 93 w 170"/>
              <a:gd name="T3" fmla="*/ 5 h 231"/>
              <a:gd name="T4" fmla="*/ 58 w 170"/>
              <a:gd name="T5" fmla="*/ 24 h 231"/>
              <a:gd name="T6" fmla="*/ 5 w 170"/>
              <a:gd name="T7" fmla="*/ 168 h 231"/>
              <a:gd name="T8" fmla="*/ 26 w 170"/>
              <a:gd name="T9" fmla="*/ 207 h 231"/>
              <a:gd name="T10" fmla="*/ 94 w 170"/>
              <a:gd name="T11" fmla="*/ 227 h 231"/>
              <a:gd name="T12" fmla="*/ 132 w 170"/>
              <a:gd name="T13" fmla="*/ 206 h 231"/>
              <a:gd name="T14" fmla="*/ 166 w 170"/>
              <a:gd name="T15" fmla="*/ 56 h 231"/>
              <a:gd name="T16" fmla="*/ 148 w 170"/>
              <a:gd name="T17" fmla="*/ 2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231">
                <a:moveTo>
                  <a:pt x="148" y="21"/>
                </a:moveTo>
                <a:cubicBezTo>
                  <a:pt x="129" y="16"/>
                  <a:pt x="110" y="13"/>
                  <a:pt x="93" y="5"/>
                </a:cubicBezTo>
                <a:cubicBezTo>
                  <a:pt x="80" y="0"/>
                  <a:pt x="64" y="9"/>
                  <a:pt x="58" y="24"/>
                </a:cubicBezTo>
                <a:cubicBezTo>
                  <a:pt x="5" y="168"/>
                  <a:pt x="5" y="168"/>
                  <a:pt x="5" y="168"/>
                </a:cubicBezTo>
                <a:cubicBezTo>
                  <a:pt x="0" y="183"/>
                  <a:pt x="9" y="201"/>
                  <a:pt x="26" y="207"/>
                </a:cubicBezTo>
                <a:cubicBezTo>
                  <a:pt x="48" y="216"/>
                  <a:pt x="71" y="220"/>
                  <a:pt x="94" y="227"/>
                </a:cubicBezTo>
                <a:cubicBezTo>
                  <a:pt x="112" y="231"/>
                  <a:pt x="129" y="222"/>
                  <a:pt x="132" y="206"/>
                </a:cubicBezTo>
                <a:cubicBezTo>
                  <a:pt x="166" y="56"/>
                  <a:pt x="166" y="56"/>
                  <a:pt x="166" y="56"/>
                </a:cubicBezTo>
                <a:cubicBezTo>
                  <a:pt x="170" y="40"/>
                  <a:pt x="161" y="25"/>
                  <a:pt x="148" y="21"/>
                </a:cubicBezTo>
                <a:close/>
              </a:path>
            </a:pathLst>
          </a:custGeom>
          <a:solidFill>
            <a:srgbClr val="292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ZoneTexte 32"/>
          <p:cNvSpPr txBox="1"/>
          <p:nvPr userDrawn="1"/>
        </p:nvSpPr>
        <p:spPr>
          <a:xfrm>
            <a:off x="5473701" y="2338546"/>
            <a:ext cx="1282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79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AEDB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é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 userDrawn="1"/>
        </p:nvSpPr>
        <p:spPr bwMode="auto">
          <a:xfrm flipH="1">
            <a:off x="1126760" y="2494101"/>
            <a:ext cx="1303125" cy="1249833"/>
          </a:xfrm>
          <a:custGeom>
            <a:avLst/>
            <a:gdLst>
              <a:gd name="T0" fmla="*/ 242 w 243"/>
              <a:gd name="T1" fmla="*/ 105 h 241"/>
              <a:gd name="T2" fmla="*/ 229 w 243"/>
              <a:gd name="T3" fmla="*/ 102 h 241"/>
              <a:gd name="T4" fmla="*/ 223 w 243"/>
              <a:gd name="T5" fmla="*/ 81 h 241"/>
              <a:gd name="T6" fmla="*/ 226 w 243"/>
              <a:gd name="T7" fmla="*/ 60 h 241"/>
              <a:gd name="T8" fmla="*/ 223 w 243"/>
              <a:gd name="T9" fmla="*/ 58 h 241"/>
              <a:gd name="T10" fmla="*/ 209 w 243"/>
              <a:gd name="T11" fmla="*/ 61 h 241"/>
              <a:gd name="T12" fmla="*/ 199 w 243"/>
              <a:gd name="T13" fmla="*/ 47 h 241"/>
              <a:gd name="T14" fmla="*/ 195 w 243"/>
              <a:gd name="T15" fmla="*/ 25 h 241"/>
              <a:gd name="T16" fmla="*/ 193 w 243"/>
              <a:gd name="T17" fmla="*/ 24 h 241"/>
              <a:gd name="T18" fmla="*/ 182 w 243"/>
              <a:gd name="T19" fmla="*/ 33 h 241"/>
              <a:gd name="T20" fmla="*/ 166 w 243"/>
              <a:gd name="T21" fmla="*/ 20 h 241"/>
              <a:gd name="T22" fmla="*/ 153 w 243"/>
              <a:gd name="T23" fmla="*/ 4 h 241"/>
              <a:gd name="T24" fmla="*/ 145 w 243"/>
              <a:gd name="T25" fmla="*/ 15 h 241"/>
              <a:gd name="T26" fmla="*/ 128 w 243"/>
              <a:gd name="T27" fmla="*/ 15 h 241"/>
              <a:gd name="T28" fmla="*/ 119 w 243"/>
              <a:gd name="T29" fmla="*/ 0 h 241"/>
              <a:gd name="T30" fmla="*/ 103 w 243"/>
              <a:gd name="T31" fmla="*/ 14 h 241"/>
              <a:gd name="T32" fmla="*/ 87 w 243"/>
              <a:gd name="T33" fmla="*/ 21 h 241"/>
              <a:gd name="T34" fmla="*/ 82 w 243"/>
              <a:gd name="T35" fmla="*/ 19 h 241"/>
              <a:gd name="T36" fmla="*/ 78 w 243"/>
              <a:gd name="T37" fmla="*/ 13 h 241"/>
              <a:gd name="T38" fmla="*/ 59 w 243"/>
              <a:gd name="T39" fmla="*/ 20 h 241"/>
              <a:gd name="T40" fmla="*/ 62 w 243"/>
              <a:gd name="T41" fmla="*/ 34 h 241"/>
              <a:gd name="T42" fmla="*/ 48 w 243"/>
              <a:gd name="T43" fmla="*/ 43 h 241"/>
              <a:gd name="T44" fmla="*/ 38 w 243"/>
              <a:gd name="T45" fmla="*/ 36 h 241"/>
              <a:gd name="T46" fmla="*/ 25 w 243"/>
              <a:gd name="T47" fmla="*/ 50 h 241"/>
              <a:gd name="T48" fmla="*/ 27 w 243"/>
              <a:gd name="T49" fmla="*/ 75 h 241"/>
              <a:gd name="T50" fmla="*/ 9 w 243"/>
              <a:gd name="T51" fmla="*/ 77 h 241"/>
              <a:gd name="T52" fmla="*/ 16 w 243"/>
              <a:gd name="T53" fmla="*/ 115 h 241"/>
              <a:gd name="T54" fmla="*/ 2 w 243"/>
              <a:gd name="T55" fmla="*/ 136 h 241"/>
              <a:gd name="T56" fmla="*/ 19 w 243"/>
              <a:gd name="T57" fmla="*/ 143 h 241"/>
              <a:gd name="T58" fmla="*/ 18 w 243"/>
              <a:gd name="T59" fmla="*/ 181 h 241"/>
              <a:gd name="T60" fmla="*/ 36 w 243"/>
              <a:gd name="T61" fmla="*/ 182 h 241"/>
              <a:gd name="T62" fmla="*/ 49 w 243"/>
              <a:gd name="T63" fmla="*/ 217 h 241"/>
              <a:gd name="T64" fmla="*/ 65 w 243"/>
              <a:gd name="T65" fmla="*/ 210 h 241"/>
              <a:gd name="T66" fmla="*/ 90 w 243"/>
              <a:gd name="T67" fmla="*/ 237 h 241"/>
              <a:gd name="T68" fmla="*/ 105 w 243"/>
              <a:gd name="T69" fmla="*/ 225 h 241"/>
              <a:gd name="T70" fmla="*/ 126 w 243"/>
              <a:gd name="T71" fmla="*/ 241 h 241"/>
              <a:gd name="T72" fmla="*/ 157 w 243"/>
              <a:gd name="T73" fmla="*/ 221 h 241"/>
              <a:gd name="T74" fmla="*/ 171 w 243"/>
              <a:gd name="T75" fmla="*/ 231 h 241"/>
              <a:gd name="T76" fmla="*/ 193 w 243"/>
              <a:gd name="T77" fmla="*/ 199 h 241"/>
              <a:gd name="T78" fmla="*/ 197 w 243"/>
              <a:gd name="T79" fmla="*/ 198 h 241"/>
              <a:gd name="T80" fmla="*/ 210 w 243"/>
              <a:gd name="T81" fmla="*/ 204 h 241"/>
              <a:gd name="T82" fmla="*/ 211 w 243"/>
              <a:gd name="T83" fmla="*/ 183 h 241"/>
              <a:gd name="T84" fmla="*/ 218 w 243"/>
              <a:gd name="T85" fmla="*/ 166 h 241"/>
              <a:gd name="T86" fmla="*/ 223 w 243"/>
              <a:gd name="T87" fmla="*/ 164 h 241"/>
              <a:gd name="T88" fmla="*/ 231 w 243"/>
              <a:gd name="T89" fmla="*/ 167 h 241"/>
              <a:gd name="T90" fmla="*/ 228 w 243"/>
              <a:gd name="T91" fmla="*/ 145 h 241"/>
              <a:gd name="T92" fmla="*/ 228 w 243"/>
              <a:gd name="T93" fmla="*/ 126 h 241"/>
              <a:gd name="T94" fmla="*/ 228 w 243"/>
              <a:gd name="T95" fmla="*/ 125 h 241"/>
              <a:gd name="T96" fmla="*/ 228 w 243"/>
              <a:gd name="T97" fmla="*/ 125 h 241"/>
              <a:gd name="T98" fmla="*/ 228 w 243"/>
              <a:gd name="T99" fmla="*/ 125 h 241"/>
              <a:gd name="T100" fmla="*/ 228 w 243"/>
              <a:gd name="T101" fmla="*/ 125 h 241"/>
              <a:gd name="T102" fmla="*/ 228 w 243"/>
              <a:gd name="T103" fmla="*/ 125 h 241"/>
              <a:gd name="T104" fmla="*/ 228 w 243"/>
              <a:gd name="T105" fmla="*/ 125 h 241"/>
              <a:gd name="T106" fmla="*/ 231 w 243"/>
              <a:gd name="T107" fmla="*/ 123 h 241"/>
              <a:gd name="T108" fmla="*/ 243 w 243"/>
              <a:gd name="T109" fmla="*/ 117 h 241"/>
              <a:gd name="T110" fmla="*/ 120 w 243"/>
              <a:gd name="T111" fmla="*/ 4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241">
                <a:moveTo>
                  <a:pt x="243" y="117"/>
                </a:moveTo>
                <a:cubicBezTo>
                  <a:pt x="243" y="117"/>
                  <a:pt x="242" y="109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1" y="102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37" y="101"/>
                  <a:pt x="232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6" y="102"/>
                  <a:pt x="225" y="98"/>
                  <a:pt x="225" y="98"/>
                </a:cubicBezTo>
                <a:cubicBezTo>
                  <a:pt x="225" y="97"/>
                  <a:pt x="224" y="93"/>
                  <a:pt x="222" y="87"/>
                </a:cubicBezTo>
                <a:cubicBezTo>
                  <a:pt x="222" y="86"/>
                  <a:pt x="222" y="85"/>
                  <a:pt x="222" y="84"/>
                </a:cubicBezTo>
                <a:cubicBezTo>
                  <a:pt x="222" y="81"/>
                  <a:pt x="223" y="81"/>
                  <a:pt x="223" y="81"/>
                </a:cubicBezTo>
                <a:cubicBezTo>
                  <a:pt x="223" y="81"/>
                  <a:pt x="227" y="79"/>
                  <a:pt x="231" y="77"/>
                </a:cubicBezTo>
                <a:cubicBezTo>
                  <a:pt x="232" y="76"/>
                  <a:pt x="233" y="75"/>
                  <a:pt x="233" y="74"/>
                </a:cubicBezTo>
                <a:cubicBezTo>
                  <a:pt x="233" y="73"/>
                  <a:pt x="232" y="72"/>
                  <a:pt x="232" y="72"/>
                </a:cubicBezTo>
                <a:cubicBezTo>
                  <a:pt x="232" y="72"/>
                  <a:pt x="228" y="64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5" y="59"/>
                  <a:pt x="224" y="58"/>
                  <a:pt x="223" y="58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222" y="58"/>
                  <a:pt x="221" y="59"/>
                  <a:pt x="221" y="59"/>
                </a:cubicBezTo>
                <a:cubicBezTo>
                  <a:pt x="221" y="59"/>
                  <a:pt x="215" y="62"/>
                  <a:pt x="214" y="62"/>
                </a:cubicBezTo>
                <a:cubicBezTo>
                  <a:pt x="214" y="63"/>
                  <a:pt x="213" y="63"/>
                  <a:pt x="213" y="63"/>
                </a:cubicBezTo>
                <a:cubicBezTo>
                  <a:pt x="211" y="63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0"/>
                  <a:pt x="203" y="53"/>
                  <a:pt x="201" y="50"/>
                </a:cubicBezTo>
                <a:cubicBezTo>
                  <a:pt x="200" y="49"/>
                  <a:pt x="199" y="48"/>
                  <a:pt x="199" y="47"/>
                </a:cubicBezTo>
                <a:cubicBezTo>
                  <a:pt x="199" y="46"/>
                  <a:pt x="200" y="45"/>
                  <a:pt x="200" y="45"/>
                </a:cubicBezTo>
                <a:cubicBezTo>
                  <a:pt x="200" y="45"/>
                  <a:pt x="203" y="42"/>
                  <a:pt x="206" y="39"/>
                </a:cubicBezTo>
                <a:cubicBezTo>
                  <a:pt x="206" y="38"/>
                  <a:pt x="207" y="37"/>
                  <a:pt x="207" y="36"/>
                </a:cubicBezTo>
                <a:cubicBezTo>
                  <a:pt x="207" y="35"/>
                  <a:pt x="205" y="33"/>
                  <a:pt x="205" y="33"/>
                </a:cubicBezTo>
                <a:cubicBezTo>
                  <a:pt x="205" y="33"/>
                  <a:pt x="198" y="27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4" y="24"/>
                  <a:pt x="194" y="24"/>
                  <a:pt x="193" y="2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1" y="24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7"/>
                  <a:pt x="185" y="31"/>
                  <a:pt x="184" y="32"/>
                </a:cubicBezTo>
                <a:cubicBezTo>
                  <a:pt x="184" y="33"/>
                  <a:pt x="183" y="33"/>
                  <a:pt x="182" y="33"/>
                </a:cubicBezTo>
                <a:cubicBezTo>
                  <a:pt x="181" y="33"/>
                  <a:pt x="179" y="32"/>
                  <a:pt x="179" y="32"/>
                </a:cubicBezTo>
                <a:cubicBezTo>
                  <a:pt x="177" y="30"/>
                  <a:pt x="170" y="27"/>
                  <a:pt x="167" y="25"/>
                </a:cubicBezTo>
                <a:cubicBezTo>
                  <a:pt x="165" y="24"/>
                  <a:pt x="165" y="23"/>
                  <a:pt x="165" y="22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5" y="21"/>
                  <a:pt x="165" y="21"/>
                  <a:pt x="166" y="20"/>
                </a:cubicBezTo>
                <a:cubicBezTo>
                  <a:pt x="166" y="19"/>
                  <a:pt x="167" y="16"/>
                  <a:pt x="168" y="13"/>
                </a:cubicBezTo>
                <a:cubicBezTo>
                  <a:pt x="168" y="13"/>
                  <a:pt x="168" y="12"/>
                  <a:pt x="168" y="12"/>
                </a:cubicBezTo>
                <a:cubicBezTo>
                  <a:pt x="168" y="9"/>
                  <a:pt x="165" y="8"/>
                  <a:pt x="165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3" y="7"/>
                  <a:pt x="156" y="5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2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49" y="4"/>
                  <a:pt x="148" y="7"/>
                  <a:pt x="148" y="7"/>
                </a:cubicBezTo>
                <a:cubicBezTo>
                  <a:pt x="148" y="7"/>
                  <a:pt x="146" y="13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7"/>
                  <a:pt x="143" y="17"/>
                  <a:pt x="142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39" y="16"/>
                  <a:pt x="133" y="16"/>
                  <a:pt x="128" y="15"/>
                </a:cubicBezTo>
                <a:cubicBezTo>
                  <a:pt x="124" y="15"/>
                  <a:pt x="124" y="12"/>
                  <a:pt x="124" y="12"/>
                </a:cubicBezTo>
                <a:cubicBezTo>
                  <a:pt x="124" y="12"/>
                  <a:pt x="124" y="9"/>
                  <a:pt x="123" y="4"/>
                </a:cubicBezTo>
                <a:cubicBezTo>
                  <a:pt x="123" y="1"/>
                  <a:pt x="120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0" y="1"/>
                  <a:pt x="106" y="1"/>
                </a:cubicBezTo>
                <a:cubicBezTo>
                  <a:pt x="103" y="1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6"/>
                  <a:pt x="103" y="12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6"/>
                  <a:pt x="102" y="17"/>
                  <a:pt x="100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2" y="19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6" y="21"/>
                  <a:pt x="86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2" y="21"/>
                  <a:pt x="82" y="19"/>
                  <a:pt x="82" y="19"/>
                </a:cubicBezTo>
                <a:cubicBezTo>
                  <a:pt x="82" y="19"/>
                  <a:pt x="81" y="17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7" y="11"/>
                  <a:pt x="76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3" y="10"/>
                  <a:pt x="64" y="15"/>
                  <a:pt x="61" y="17"/>
                </a:cubicBezTo>
                <a:cubicBezTo>
                  <a:pt x="60" y="17"/>
                  <a:pt x="59" y="18"/>
                  <a:pt x="59" y="20"/>
                </a:cubicBezTo>
                <a:cubicBezTo>
                  <a:pt x="59" y="21"/>
                  <a:pt x="60" y="22"/>
                  <a:pt x="60" y="22"/>
                </a:cubicBezTo>
                <a:cubicBezTo>
                  <a:pt x="60" y="22"/>
                  <a:pt x="63" y="27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3" y="33"/>
                  <a:pt x="62" y="34"/>
                </a:cubicBezTo>
                <a:cubicBezTo>
                  <a:pt x="60" y="35"/>
                  <a:pt x="56" y="39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3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6" y="42"/>
                  <a:pt x="46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7"/>
                  <a:pt x="38" y="36"/>
                  <a:pt x="38" y="36"/>
                </a:cubicBezTo>
                <a:cubicBezTo>
                  <a:pt x="36" y="36"/>
                  <a:pt x="35" y="37"/>
                  <a:pt x="35" y="37"/>
                </a:cubicBezTo>
                <a:cubicBezTo>
                  <a:pt x="35" y="37"/>
                  <a:pt x="30" y="43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8"/>
                  <a:pt x="25" y="49"/>
                  <a:pt x="25" y="50"/>
                </a:cubicBezTo>
                <a:cubicBezTo>
                  <a:pt x="25" y="52"/>
                  <a:pt x="27" y="53"/>
                  <a:pt x="27" y="53"/>
                </a:cubicBezTo>
                <a:cubicBezTo>
                  <a:pt x="27" y="53"/>
                  <a:pt x="31" y="57"/>
                  <a:pt x="33" y="59"/>
                </a:cubicBezTo>
                <a:cubicBezTo>
                  <a:pt x="34" y="59"/>
                  <a:pt x="34" y="60"/>
                  <a:pt x="34" y="61"/>
                </a:cubicBezTo>
                <a:cubicBezTo>
                  <a:pt x="34" y="62"/>
                  <a:pt x="33" y="64"/>
                  <a:pt x="33" y="64"/>
                </a:cubicBezTo>
                <a:cubicBezTo>
                  <a:pt x="31" y="66"/>
                  <a:pt x="29" y="71"/>
                  <a:pt x="27" y="75"/>
                </a:cubicBezTo>
                <a:cubicBezTo>
                  <a:pt x="26" y="77"/>
                  <a:pt x="24" y="78"/>
                  <a:pt x="23" y="78"/>
                </a:cubicBezTo>
                <a:cubicBezTo>
                  <a:pt x="22" y="78"/>
                  <a:pt x="21" y="77"/>
                  <a:pt x="21" y="77"/>
                </a:cubicBezTo>
                <a:cubicBezTo>
                  <a:pt x="21" y="77"/>
                  <a:pt x="18" y="76"/>
                  <a:pt x="14" y="75"/>
                </a:cubicBezTo>
                <a:cubicBezTo>
                  <a:pt x="14" y="75"/>
                  <a:pt x="13" y="75"/>
                  <a:pt x="13" y="75"/>
                </a:cubicBezTo>
                <a:cubicBezTo>
                  <a:pt x="10" y="75"/>
                  <a:pt x="9" y="77"/>
                  <a:pt x="9" y="77"/>
                </a:cubicBezTo>
                <a:cubicBezTo>
                  <a:pt x="9" y="77"/>
                  <a:pt x="7" y="85"/>
                  <a:pt x="6" y="89"/>
                </a:cubicBezTo>
                <a:cubicBezTo>
                  <a:pt x="4" y="93"/>
                  <a:pt x="8" y="95"/>
                  <a:pt x="8" y="95"/>
                </a:cubicBezTo>
                <a:cubicBezTo>
                  <a:pt x="8" y="95"/>
                  <a:pt x="14" y="97"/>
                  <a:pt x="16" y="97"/>
                </a:cubicBezTo>
                <a:cubicBezTo>
                  <a:pt x="18" y="98"/>
                  <a:pt x="18" y="102"/>
                  <a:pt x="18" y="102"/>
                </a:cubicBezTo>
                <a:cubicBezTo>
                  <a:pt x="18" y="104"/>
                  <a:pt x="17" y="110"/>
                  <a:pt x="16" y="115"/>
                </a:cubicBezTo>
                <a:cubicBezTo>
                  <a:pt x="16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19"/>
                  <a:pt x="5" y="120"/>
                </a:cubicBezTo>
                <a:cubicBezTo>
                  <a:pt x="0" y="120"/>
                  <a:pt x="1" y="125"/>
                  <a:pt x="1" y="125"/>
                </a:cubicBezTo>
                <a:cubicBezTo>
                  <a:pt x="1" y="125"/>
                  <a:pt x="2" y="131"/>
                  <a:pt x="2" y="136"/>
                </a:cubicBezTo>
                <a:cubicBezTo>
                  <a:pt x="3" y="140"/>
                  <a:pt x="5" y="140"/>
                  <a:pt x="6" y="140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0"/>
                  <a:pt x="12" y="140"/>
                  <a:pt x="14" y="140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6" y="140"/>
                  <a:pt x="18" y="141"/>
                  <a:pt x="19" y="143"/>
                </a:cubicBezTo>
                <a:cubicBezTo>
                  <a:pt x="19" y="146"/>
                  <a:pt x="22" y="153"/>
                  <a:pt x="22" y="157"/>
                </a:cubicBezTo>
                <a:cubicBezTo>
                  <a:pt x="23" y="160"/>
                  <a:pt x="21" y="161"/>
                  <a:pt x="21" y="161"/>
                </a:cubicBezTo>
                <a:cubicBezTo>
                  <a:pt x="21" y="161"/>
                  <a:pt x="18" y="162"/>
                  <a:pt x="14" y="164"/>
                </a:cubicBezTo>
                <a:cubicBezTo>
                  <a:pt x="10" y="167"/>
                  <a:pt x="12" y="170"/>
                  <a:pt x="12" y="170"/>
                </a:cubicBezTo>
                <a:cubicBezTo>
                  <a:pt x="12" y="170"/>
                  <a:pt x="16" y="178"/>
                  <a:pt x="18" y="181"/>
                </a:cubicBezTo>
                <a:cubicBezTo>
                  <a:pt x="18" y="183"/>
                  <a:pt x="20" y="183"/>
                  <a:pt x="21" y="183"/>
                </a:cubicBezTo>
                <a:cubicBezTo>
                  <a:pt x="22" y="183"/>
                  <a:pt x="24" y="183"/>
                  <a:pt x="24" y="183"/>
                </a:cubicBezTo>
                <a:cubicBezTo>
                  <a:pt x="24" y="183"/>
                  <a:pt x="28" y="180"/>
                  <a:pt x="30" y="179"/>
                </a:cubicBezTo>
                <a:cubicBezTo>
                  <a:pt x="31" y="179"/>
                  <a:pt x="31" y="179"/>
                  <a:pt x="32" y="179"/>
                </a:cubicBezTo>
                <a:cubicBezTo>
                  <a:pt x="33" y="179"/>
                  <a:pt x="35" y="180"/>
                  <a:pt x="36" y="182"/>
                </a:cubicBezTo>
                <a:cubicBezTo>
                  <a:pt x="37" y="184"/>
                  <a:pt x="41" y="189"/>
                  <a:pt x="44" y="192"/>
                </a:cubicBezTo>
                <a:cubicBezTo>
                  <a:pt x="46" y="195"/>
                  <a:pt x="44" y="197"/>
                  <a:pt x="44" y="197"/>
                </a:cubicBezTo>
                <a:cubicBezTo>
                  <a:pt x="44" y="197"/>
                  <a:pt x="41" y="200"/>
                  <a:pt x="39" y="203"/>
                </a:cubicBezTo>
                <a:cubicBezTo>
                  <a:pt x="36" y="206"/>
                  <a:pt x="39" y="208"/>
                  <a:pt x="39" y="208"/>
                </a:cubicBezTo>
                <a:cubicBezTo>
                  <a:pt x="39" y="208"/>
                  <a:pt x="45" y="214"/>
                  <a:pt x="49" y="217"/>
                </a:cubicBezTo>
                <a:cubicBezTo>
                  <a:pt x="50" y="217"/>
                  <a:pt x="50" y="218"/>
                  <a:pt x="51" y="218"/>
                </a:cubicBezTo>
                <a:cubicBezTo>
                  <a:pt x="53" y="218"/>
                  <a:pt x="54" y="216"/>
                  <a:pt x="54" y="216"/>
                </a:cubicBezTo>
                <a:cubicBezTo>
                  <a:pt x="54" y="216"/>
                  <a:pt x="59" y="211"/>
                  <a:pt x="60" y="210"/>
                </a:cubicBezTo>
                <a:cubicBezTo>
                  <a:pt x="60" y="209"/>
                  <a:pt x="61" y="209"/>
                  <a:pt x="62" y="209"/>
                </a:cubicBezTo>
                <a:cubicBezTo>
                  <a:pt x="63" y="209"/>
                  <a:pt x="64" y="209"/>
                  <a:pt x="65" y="210"/>
                </a:cubicBezTo>
                <a:cubicBezTo>
                  <a:pt x="67" y="211"/>
                  <a:pt x="72" y="214"/>
                  <a:pt x="76" y="216"/>
                </a:cubicBezTo>
                <a:cubicBezTo>
                  <a:pt x="80" y="218"/>
                  <a:pt x="79" y="221"/>
                  <a:pt x="79" y="221"/>
                </a:cubicBezTo>
                <a:cubicBezTo>
                  <a:pt x="79" y="221"/>
                  <a:pt x="78" y="223"/>
                  <a:pt x="77" y="228"/>
                </a:cubicBezTo>
                <a:cubicBezTo>
                  <a:pt x="75" y="233"/>
                  <a:pt x="79" y="233"/>
                  <a:pt x="79" y="233"/>
                </a:cubicBezTo>
                <a:cubicBezTo>
                  <a:pt x="79" y="233"/>
                  <a:pt x="86" y="236"/>
                  <a:pt x="90" y="237"/>
                </a:cubicBezTo>
                <a:cubicBezTo>
                  <a:pt x="91" y="238"/>
                  <a:pt x="92" y="238"/>
                  <a:pt x="92" y="238"/>
                </a:cubicBezTo>
                <a:cubicBezTo>
                  <a:pt x="95" y="238"/>
                  <a:pt x="96" y="235"/>
                  <a:pt x="96" y="235"/>
                </a:cubicBezTo>
                <a:cubicBezTo>
                  <a:pt x="96" y="235"/>
                  <a:pt x="98" y="229"/>
                  <a:pt x="99" y="227"/>
                </a:cubicBezTo>
                <a:cubicBezTo>
                  <a:pt x="99" y="225"/>
                  <a:pt x="100" y="225"/>
                  <a:pt x="102" y="225"/>
                </a:cubicBezTo>
                <a:cubicBezTo>
                  <a:pt x="103" y="225"/>
                  <a:pt x="104" y="225"/>
                  <a:pt x="105" y="225"/>
                </a:cubicBezTo>
                <a:cubicBezTo>
                  <a:pt x="107" y="225"/>
                  <a:pt x="111" y="226"/>
                  <a:pt x="116" y="226"/>
                </a:cubicBezTo>
                <a:cubicBezTo>
                  <a:pt x="121" y="227"/>
                  <a:pt x="120" y="230"/>
                  <a:pt x="120" y="230"/>
                </a:cubicBezTo>
                <a:cubicBezTo>
                  <a:pt x="120" y="230"/>
                  <a:pt x="121" y="234"/>
                  <a:pt x="121" y="238"/>
                </a:cubicBezTo>
                <a:cubicBezTo>
                  <a:pt x="121" y="241"/>
                  <a:pt x="124" y="241"/>
                  <a:pt x="125" y="241"/>
                </a:cubicBezTo>
                <a:cubicBezTo>
                  <a:pt x="126" y="241"/>
                  <a:pt x="126" y="241"/>
                  <a:pt x="126" y="241"/>
                </a:cubicBezTo>
                <a:cubicBezTo>
                  <a:pt x="126" y="241"/>
                  <a:pt x="132" y="241"/>
                  <a:pt x="137" y="241"/>
                </a:cubicBezTo>
                <a:cubicBezTo>
                  <a:pt x="142" y="240"/>
                  <a:pt x="141" y="236"/>
                  <a:pt x="141" y="236"/>
                </a:cubicBezTo>
                <a:cubicBezTo>
                  <a:pt x="141" y="236"/>
                  <a:pt x="141" y="231"/>
                  <a:pt x="141" y="228"/>
                </a:cubicBezTo>
                <a:cubicBezTo>
                  <a:pt x="141" y="225"/>
                  <a:pt x="144" y="224"/>
                  <a:pt x="145" y="224"/>
                </a:cubicBezTo>
                <a:cubicBezTo>
                  <a:pt x="147" y="224"/>
                  <a:pt x="152" y="222"/>
                  <a:pt x="157" y="221"/>
                </a:cubicBezTo>
                <a:cubicBezTo>
                  <a:pt x="158" y="220"/>
                  <a:pt x="158" y="220"/>
                  <a:pt x="159" y="220"/>
                </a:cubicBezTo>
                <a:cubicBezTo>
                  <a:pt x="162" y="220"/>
                  <a:pt x="162" y="223"/>
                  <a:pt x="162" y="223"/>
                </a:cubicBezTo>
                <a:cubicBezTo>
                  <a:pt x="162" y="223"/>
                  <a:pt x="165" y="227"/>
                  <a:pt x="166" y="230"/>
                </a:cubicBezTo>
                <a:cubicBezTo>
                  <a:pt x="167" y="231"/>
                  <a:pt x="168" y="232"/>
                  <a:pt x="169" y="232"/>
                </a:cubicBezTo>
                <a:cubicBezTo>
                  <a:pt x="170" y="232"/>
                  <a:pt x="171" y="231"/>
                  <a:pt x="171" y="231"/>
                </a:cubicBezTo>
                <a:cubicBezTo>
                  <a:pt x="171" y="231"/>
                  <a:pt x="179" y="227"/>
                  <a:pt x="183" y="225"/>
                </a:cubicBezTo>
                <a:cubicBezTo>
                  <a:pt x="186" y="223"/>
                  <a:pt x="184" y="220"/>
                  <a:pt x="184" y="220"/>
                </a:cubicBezTo>
                <a:cubicBezTo>
                  <a:pt x="184" y="220"/>
                  <a:pt x="182" y="215"/>
                  <a:pt x="181" y="213"/>
                </a:cubicBezTo>
                <a:cubicBezTo>
                  <a:pt x="179" y="211"/>
                  <a:pt x="181" y="209"/>
                  <a:pt x="183" y="207"/>
                </a:cubicBezTo>
                <a:cubicBezTo>
                  <a:pt x="185" y="206"/>
                  <a:pt x="190" y="202"/>
                  <a:pt x="193" y="199"/>
                </a:cubicBezTo>
                <a:cubicBezTo>
                  <a:pt x="193" y="199"/>
                  <a:pt x="193" y="199"/>
                  <a:pt x="193" y="199"/>
                </a:cubicBezTo>
                <a:cubicBezTo>
                  <a:pt x="194" y="198"/>
                  <a:pt x="195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7" y="198"/>
                  <a:pt x="197" y="198"/>
                  <a:pt x="197" y="198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198" y="199"/>
                  <a:pt x="200" y="201"/>
                  <a:pt x="204" y="204"/>
                </a:cubicBezTo>
                <a:cubicBezTo>
                  <a:pt x="205" y="205"/>
                  <a:pt x="206" y="20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8" y="205"/>
                  <a:pt x="210" y="204"/>
                  <a:pt x="210" y="204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10" y="204"/>
                  <a:pt x="215" y="197"/>
                  <a:pt x="218" y="194"/>
                </a:cubicBezTo>
                <a:cubicBezTo>
                  <a:pt x="219" y="193"/>
                  <a:pt x="219" y="192"/>
                  <a:pt x="219" y="192"/>
                </a:cubicBezTo>
                <a:cubicBezTo>
                  <a:pt x="219" y="190"/>
                  <a:pt x="217" y="189"/>
                  <a:pt x="217" y="189"/>
                </a:cubicBezTo>
                <a:cubicBezTo>
                  <a:pt x="217" y="189"/>
                  <a:pt x="213" y="185"/>
                  <a:pt x="211" y="183"/>
                </a:cubicBezTo>
                <a:cubicBezTo>
                  <a:pt x="210" y="183"/>
                  <a:pt x="210" y="182"/>
                  <a:pt x="210" y="181"/>
                </a:cubicBezTo>
                <a:cubicBezTo>
                  <a:pt x="210" y="180"/>
                  <a:pt x="211" y="178"/>
                  <a:pt x="211" y="178"/>
                </a:cubicBezTo>
                <a:cubicBezTo>
                  <a:pt x="212" y="176"/>
                  <a:pt x="216" y="170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9" y="164"/>
                  <a:pt x="220" y="164"/>
                  <a:pt x="221" y="16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22" y="164"/>
                  <a:pt x="223" y="164"/>
                  <a:pt x="223" y="164"/>
                </a:cubicBezTo>
                <a:cubicBezTo>
                  <a:pt x="223" y="164"/>
                  <a:pt x="225" y="165"/>
                  <a:pt x="229" y="166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30" y="167"/>
                  <a:pt x="231" y="167"/>
                  <a:pt x="231" y="167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4" y="167"/>
                  <a:pt x="235" y="164"/>
                  <a:pt x="235" y="164"/>
                </a:cubicBezTo>
                <a:cubicBezTo>
                  <a:pt x="235" y="164"/>
                  <a:pt x="237" y="156"/>
                  <a:pt x="239" y="152"/>
                </a:cubicBezTo>
                <a:cubicBezTo>
                  <a:pt x="239" y="152"/>
                  <a:pt x="239" y="151"/>
                  <a:pt x="239" y="151"/>
                </a:cubicBezTo>
                <a:cubicBezTo>
                  <a:pt x="239" y="148"/>
                  <a:pt x="236" y="147"/>
                  <a:pt x="236" y="147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7" y="144"/>
                  <a:pt x="226" y="143"/>
                  <a:pt x="226" y="141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27" y="137"/>
                  <a:pt x="227" y="130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9" y="124"/>
                  <a:pt x="229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2" y="122"/>
                  <a:pt x="235" y="122"/>
                  <a:pt x="239" y="122"/>
                </a:cubicBezTo>
                <a:cubicBezTo>
                  <a:pt x="242" y="122"/>
                  <a:pt x="243" y="119"/>
                  <a:pt x="243" y="118"/>
                </a:cubicBezTo>
                <a:cubicBezTo>
                  <a:pt x="243" y="117"/>
                  <a:pt x="243" y="117"/>
                  <a:pt x="243" y="117"/>
                </a:cubicBezTo>
                <a:close/>
                <a:moveTo>
                  <a:pt x="120" y="195"/>
                </a:moveTo>
                <a:cubicBezTo>
                  <a:pt x="120" y="195"/>
                  <a:pt x="120" y="195"/>
                  <a:pt x="120" y="195"/>
                </a:cubicBezTo>
                <a:cubicBezTo>
                  <a:pt x="79" y="195"/>
                  <a:pt x="46" y="161"/>
                  <a:pt x="46" y="120"/>
                </a:cubicBezTo>
                <a:cubicBezTo>
                  <a:pt x="46" y="80"/>
                  <a:pt x="79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61" y="47"/>
                  <a:pt x="194" y="80"/>
                  <a:pt x="194" y="121"/>
                </a:cubicBezTo>
                <a:cubicBezTo>
                  <a:pt x="194" y="162"/>
                  <a:pt x="161" y="195"/>
                  <a:pt x="120" y="19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0"/>
          <p:cNvSpPr>
            <a:spLocks noEditPoints="1"/>
          </p:cNvSpPr>
          <p:nvPr userDrawn="1"/>
        </p:nvSpPr>
        <p:spPr bwMode="auto">
          <a:xfrm flipH="1">
            <a:off x="2406658" y="2796164"/>
            <a:ext cx="665132" cy="652276"/>
          </a:xfrm>
          <a:custGeom>
            <a:avLst/>
            <a:gdLst>
              <a:gd name="T0" fmla="*/ 111 w 124"/>
              <a:gd name="T1" fmla="*/ 43 h 126"/>
              <a:gd name="T2" fmla="*/ 114 w 124"/>
              <a:gd name="T3" fmla="*/ 27 h 126"/>
              <a:gd name="T4" fmla="*/ 94 w 124"/>
              <a:gd name="T5" fmla="*/ 21 h 126"/>
              <a:gd name="T6" fmla="*/ 87 w 124"/>
              <a:gd name="T7" fmla="*/ 7 h 126"/>
              <a:gd name="T8" fmla="*/ 70 w 124"/>
              <a:gd name="T9" fmla="*/ 11 h 126"/>
              <a:gd name="T10" fmla="*/ 64 w 124"/>
              <a:gd name="T11" fmla="*/ 0 h 126"/>
              <a:gd name="T12" fmla="*/ 53 w 124"/>
              <a:gd name="T13" fmla="*/ 12 h 126"/>
              <a:gd name="T14" fmla="*/ 32 w 124"/>
              <a:gd name="T15" fmla="*/ 8 h 126"/>
              <a:gd name="T16" fmla="*/ 27 w 124"/>
              <a:gd name="T17" fmla="*/ 25 h 126"/>
              <a:gd name="T18" fmla="*/ 9 w 124"/>
              <a:gd name="T19" fmla="*/ 30 h 126"/>
              <a:gd name="T20" fmla="*/ 13 w 124"/>
              <a:gd name="T21" fmla="*/ 46 h 126"/>
              <a:gd name="T22" fmla="*/ 0 w 124"/>
              <a:gd name="T23" fmla="*/ 61 h 126"/>
              <a:gd name="T24" fmla="*/ 11 w 124"/>
              <a:gd name="T25" fmla="*/ 73 h 126"/>
              <a:gd name="T26" fmla="*/ 9 w 124"/>
              <a:gd name="T27" fmla="*/ 91 h 126"/>
              <a:gd name="T28" fmla="*/ 24 w 124"/>
              <a:gd name="T29" fmla="*/ 100 h 126"/>
              <a:gd name="T30" fmla="*/ 30 w 124"/>
              <a:gd name="T31" fmla="*/ 104 h 126"/>
              <a:gd name="T32" fmla="*/ 38 w 124"/>
              <a:gd name="T33" fmla="*/ 120 h 126"/>
              <a:gd name="T34" fmla="*/ 55 w 124"/>
              <a:gd name="T35" fmla="*/ 115 h 126"/>
              <a:gd name="T36" fmla="*/ 61 w 124"/>
              <a:gd name="T37" fmla="*/ 126 h 126"/>
              <a:gd name="T38" fmla="*/ 72 w 124"/>
              <a:gd name="T39" fmla="*/ 114 h 126"/>
              <a:gd name="T40" fmla="*/ 90 w 124"/>
              <a:gd name="T41" fmla="*/ 120 h 126"/>
              <a:gd name="T42" fmla="*/ 97 w 124"/>
              <a:gd name="T43" fmla="*/ 104 h 126"/>
              <a:gd name="T44" fmla="*/ 104 w 124"/>
              <a:gd name="T45" fmla="*/ 96 h 126"/>
              <a:gd name="T46" fmla="*/ 120 w 124"/>
              <a:gd name="T47" fmla="*/ 88 h 126"/>
              <a:gd name="T48" fmla="*/ 114 w 124"/>
              <a:gd name="T49" fmla="*/ 70 h 126"/>
              <a:gd name="T50" fmla="*/ 124 w 124"/>
              <a:gd name="T51" fmla="*/ 57 h 126"/>
              <a:gd name="T52" fmla="*/ 80 w 124"/>
              <a:gd name="T53" fmla="*/ 64 h 126"/>
              <a:gd name="T54" fmla="*/ 79 w 124"/>
              <a:gd name="T55" fmla="*/ 70 h 126"/>
              <a:gd name="T56" fmla="*/ 77 w 124"/>
              <a:gd name="T57" fmla="*/ 73 h 126"/>
              <a:gd name="T58" fmla="*/ 72 w 124"/>
              <a:gd name="T59" fmla="*/ 74 h 126"/>
              <a:gd name="T60" fmla="*/ 73 w 124"/>
              <a:gd name="T61" fmla="*/ 78 h 126"/>
              <a:gd name="T62" fmla="*/ 68 w 124"/>
              <a:gd name="T63" fmla="*/ 77 h 126"/>
              <a:gd name="T64" fmla="*/ 65 w 124"/>
              <a:gd name="T65" fmla="*/ 81 h 126"/>
              <a:gd name="T66" fmla="*/ 60 w 124"/>
              <a:gd name="T67" fmla="*/ 78 h 126"/>
              <a:gd name="T68" fmla="*/ 56 w 124"/>
              <a:gd name="T69" fmla="*/ 79 h 126"/>
              <a:gd name="T70" fmla="*/ 53 w 124"/>
              <a:gd name="T71" fmla="*/ 78 h 126"/>
              <a:gd name="T72" fmla="*/ 52 w 124"/>
              <a:gd name="T73" fmla="*/ 73 h 126"/>
              <a:gd name="T74" fmla="*/ 48 w 124"/>
              <a:gd name="T75" fmla="*/ 74 h 126"/>
              <a:gd name="T76" fmla="*/ 49 w 124"/>
              <a:gd name="T77" fmla="*/ 69 h 126"/>
              <a:gd name="T78" fmla="*/ 45 w 124"/>
              <a:gd name="T79" fmla="*/ 65 h 126"/>
              <a:gd name="T80" fmla="*/ 48 w 124"/>
              <a:gd name="T81" fmla="*/ 61 h 126"/>
              <a:gd name="T82" fmla="*/ 46 w 124"/>
              <a:gd name="T83" fmla="*/ 56 h 126"/>
              <a:gd name="T84" fmla="*/ 51 w 124"/>
              <a:gd name="T85" fmla="*/ 54 h 126"/>
              <a:gd name="T86" fmla="*/ 52 w 124"/>
              <a:gd name="T87" fmla="*/ 49 h 126"/>
              <a:gd name="T88" fmla="*/ 57 w 124"/>
              <a:gd name="T89" fmla="*/ 50 h 126"/>
              <a:gd name="T90" fmla="*/ 61 w 124"/>
              <a:gd name="T91" fmla="*/ 45 h 126"/>
              <a:gd name="T92" fmla="*/ 65 w 124"/>
              <a:gd name="T93" fmla="*/ 48 h 126"/>
              <a:gd name="T94" fmla="*/ 69 w 124"/>
              <a:gd name="T95" fmla="*/ 47 h 126"/>
              <a:gd name="T96" fmla="*/ 72 w 124"/>
              <a:gd name="T97" fmla="*/ 49 h 126"/>
              <a:gd name="T98" fmla="*/ 77 w 124"/>
              <a:gd name="T99" fmla="*/ 53 h 126"/>
              <a:gd name="T100" fmla="*/ 78 w 124"/>
              <a:gd name="T101" fmla="*/ 56 h 126"/>
              <a:gd name="T102" fmla="*/ 80 w 124"/>
              <a:gd name="T103" fmla="*/ 6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26">
                <a:moveTo>
                  <a:pt x="122" y="56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2" y="46"/>
                  <a:pt x="111" y="4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8" y="36"/>
                  <a:pt x="118" y="35"/>
                  <a:pt x="118" y="35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6"/>
                  <a:pt x="112" y="26"/>
                  <a:pt x="112" y="26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9" y="26"/>
                  <a:pt x="97" y="23"/>
                  <a:pt x="94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2"/>
                  <a:pt x="95" y="11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7"/>
                  <a:pt x="85" y="7"/>
                  <a:pt x="85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77" y="13"/>
                  <a:pt x="73" y="12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2"/>
                  <a:pt x="54" y="3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5" y="14"/>
                  <a:pt x="42" y="15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7"/>
                  <a:pt x="23" y="29"/>
                  <a:pt x="21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10" y="29"/>
                  <a:pt x="9" y="3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6" y="40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50"/>
                  <a:pt x="11" y="53"/>
                  <a:pt x="11" y="56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1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1"/>
                  <a:pt x="2" y="71"/>
                  <a:pt x="3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7"/>
                  <a:pt x="14" y="82"/>
                  <a:pt x="16" y="86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90"/>
                  <a:pt x="9" y="91"/>
                  <a:pt x="9" y="91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100"/>
                  <a:pt x="25" y="100"/>
                  <a:pt x="25" y="99"/>
                </a:cubicBezTo>
                <a:cubicBezTo>
                  <a:pt x="27" y="101"/>
                  <a:pt x="28" y="102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8" y="116"/>
                  <a:pt x="29" y="117"/>
                  <a:pt x="30" y="117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9" y="120"/>
                  <a:pt x="39" y="120"/>
                  <a:pt x="40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8" y="113"/>
                  <a:pt x="52" y="114"/>
                  <a:pt x="55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5"/>
                  <a:pt x="60" y="126"/>
                  <a:pt x="61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1" y="12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6" y="114"/>
                  <a:pt x="79" y="113"/>
                  <a:pt x="82" y="112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9" y="116"/>
                  <a:pt x="99" y="115"/>
                  <a:pt x="99" y="11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9" y="101"/>
                  <a:pt x="101" y="98"/>
                  <a:pt x="103" y="96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5" y="98"/>
                  <a:pt x="116" y="97"/>
                  <a:pt x="116" y="9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19" y="87"/>
                  <a:pt x="119" y="86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3" y="78"/>
                  <a:pt x="114" y="74"/>
                  <a:pt x="114" y="70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6"/>
                  <a:pt x="123" y="56"/>
                  <a:pt x="122" y="56"/>
                </a:cubicBezTo>
                <a:close/>
                <a:moveTo>
                  <a:pt x="80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7"/>
                  <a:pt x="77" y="68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3"/>
                  <a:pt x="73" y="74"/>
                  <a:pt x="72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8" y="77"/>
                  <a:pt x="68" y="77"/>
                  <a:pt x="68" y="77"/>
                </a:cubicBezTo>
                <a:cubicBezTo>
                  <a:pt x="67" y="77"/>
                  <a:pt x="66" y="77"/>
                  <a:pt x="65" y="78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59" y="77"/>
                  <a:pt x="58" y="77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2" y="74"/>
                  <a:pt x="52" y="73"/>
                </a:cubicBezTo>
                <a:cubicBezTo>
                  <a:pt x="52" y="74"/>
                  <a:pt x="52" y="74"/>
                  <a:pt x="52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6" y="65"/>
                  <a:pt x="46" y="65"/>
                  <a:pt x="46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0"/>
                  <a:pt x="48" y="59"/>
                  <a:pt x="49" y="58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6"/>
                  <a:pt x="46" y="56"/>
                  <a:pt x="46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2" y="53"/>
                  <a:pt x="53" y="5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9"/>
                  <a:pt x="60" y="49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9"/>
                  <a:pt x="67" y="49"/>
                  <a:pt x="67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2"/>
                  <a:pt x="73" y="52"/>
                  <a:pt x="74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7" y="58"/>
                  <a:pt x="77" y="59"/>
                  <a:pt x="77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11"/>
          <p:cNvSpPr>
            <a:spLocks noEditPoints="1"/>
          </p:cNvSpPr>
          <p:nvPr userDrawn="1"/>
        </p:nvSpPr>
        <p:spPr bwMode="auto">
          <a:xfrm flipH="1">
            <a:off x="2070417" y="4562564"/>
            <a:ext cx="343880" cy="337083"/>
          </a:xfrm>
          <a:custGeom>
            <a:avLst/>
            <a:gdLst>
              <a:gd name="T0" fmla="*/ 59 w 64"/>
              <a:gd name="T1" fmla="*/ 26 h 65"/>
              <a:gd name="T2" fmla="*/ 61 w 64"/>
              <a:gd name="T3" fmla="*/ 18 h 65"/>
              <a:gd name="T4" fmla="*/ 52 w 64"/>
              <a:gd name="T5" fmla="*/ 13 h 65"/>
              <a:gd name="T6" fmla="*/ 49 w 64"/>
              <a:gd name="T7" fmla="*/ 5 h 65"/>
              <a:gd name="T8" fmla="*/ 40 w 64"/>
              <a:gd name="T9" fmla="*/ 6 h 65"/>
              <a:gd name="T10" fmla="*/ 38 w 64"/>
              <a:gd name="T11" fmla="*/ 0 h 65"/>
              <a:gd name="T12" fmla="*/ 31 w 64"/>
              <a:gd name="T13" fmla="*/ 5 h 65"/>
              <a:gd name="T14" fmla="*/ 21 w 64"/>
              <a:gd name="T15" fmla="*/ 2 h 65"/>
              <a:gd name="T16" fmla="*/ 17 w 64"/>
              <a:gd name="T17" fmla="*/ 10 h 65"/>
              <a:gd name="T18" fmla="*/ 8 w 64"/>
              <a:gd name="T19" fmla="*/ 11 h 65"/>
              <a:gd name="T20" fmla="*/ 8 w 64"/>
              <a:gd name="T21" fmla="*/ 20 h 65"/>
              <a:gd name="T22" fmla="*/ 1 w 64"/>
              <a:gd name="T23" fmla="*/ 26 h 65"/>
              <a:gd name="T24" fmla="*/ 5 w 64"/>
              <a:gd name="T25" fmla="*/ 33 h 65"/>
              <a:gd name="T26" fmla="*/ 3 w 64"/>
              <a:gd name="T27" fmla="*/ 43 h 65"/>
              <a:gd name="T28" fmla="*/ 10 w 64"/>
              <a:gd name="T29" fmla="*/ 48 h 65"/>
              <a:gd name="T30" fmla="*/ 12 w 64"/>
              <a:gd name="T31" fmla="*/ 51 h 65"/>
              <a:gd name="T32" fmla="*/ 15 w 64"/>
              <a:gd name="T33" fmla="*/ 60 h 65"/>
              <a:gd name="T34" fmla="*/ 24 w 64"/>
              <a:gd name="T35" fmla="*/ 58 h 65"/>
              <a:gd name="T36" fmla="*/ 26 w 64"/>
              <a:gd name="T37" fmla="*/ 64 h 65"/>
              <a:gd name="T38" fmla="*/ 33 w 64"/>
              <a:gd name="T39" fmla="*/ 59 h 65"/>
              <a:gd name="T40" fmla="*/ 42 w 64"/>
              <a:gd name="T41" fmla="*/ 64 h 65"/>
              <a:gd name="T42" fmla="*/ 47 w 64"/>
              <a:gd name="T43" fmla="*/ 56 h 65"/>
              <a:gd name="T44" fmla="*/ 51 w 64"/>
              <a:gd name="T45" fmla="*/ 52 h 65"/>
              <a:gd name="T46" fmla="*/ 60 w 64"/>
              <a:gd name="T47" fmla="*/ 50 h 65"/>
              <a:gd name="T48" fmla="*/ 58 w 64"/>
              <a:gd name="T49" fmla="*/ 40 h 65"/>
              <a:gd name="T50" fmla="*/ 64 w 64"/>
              <a:gd name="T51" fmla="*/ 34 h 65"/>
              <a:gd name="T52" fmla="*/ 41 w 64"/>
              <a:gd name="T53" fmla="*/ 34 h 65"/>
              <a:gd name="T54" fmla="*/ 40 w 64"/>
              <a:gd name="T55" fmla="*/ 37 h 65"/>
              <a:gd name="T56" fmla="*/ 39 w 64"/>
              <a:gd name="T57" fmla="*/ 38 h 65"/>
              <a:gd name="T58" fmla="*/ 36 w 64"/>
              <a:gd name="T59" fmla="*/ 39 h 65"/>
              <a:gd name="T60" fmla="*/ 36 w 64"/>
              <a:gd name="T61" fmla="*/ 41 h 65"/>
              <a:gd name="T62" fmla="*/ 34 w 64"/>
              <a:gd name="T63" fmla="*/ 40 h 65"/>
              <a:gd name="T64" fmla="*/ 32 w 64"/>
              <a:gd name="T65" fmla="*/ 41 h 65"/>
              <a:gd name="T66" fmla="*/ 30 w 64"/>
              <a:gd name="T67" fmla="*/ 40 h 65"/>
              <a:gd name="T68" fmla="*/ 28 w 64"/>
              <a:gd name="T69" fmla="*/ 40 h 65"/>
              <a:gd name="T70" fmla="*/ 26 w 64"/>
              <a:gd name="T71" fmla="*/ 39 h 65"/>
              <a:gd name="T72" fmla="*/ 26 w 64"/>
              <a:gd name="T73" fmla="*/ 37 h 65"/>
              <a:gd name="T74" fmla="*/ 24 w 64"/>
              <a:gd name="T75" fmla="*/ 36 h 65"/>
              <a:gd name="T76" fmla="*/ 25 w 64"/>
              <a:gd name="T77" fmla="*/ 35 h 65"/>
              <a:gd name="T78" fmla="*/ 23 w 64"/>
              <a:gd name="T79" fmla="*/ 32 h 65"/>
              <a:gd name="T80" fmla="*/ 25 w 64"/>
              <a:gd name="T81" fmla="*/ 30 h 65"/>
              <a:gd name="T82" fmla="*/ 25 w 64"/>
              <a:gd name="T83" fmla="*/ 27 h 65"/>
              <a:gd name="T84" fmla="*/ 27 w 64"/>
              <a:gd name="T85" fmla="*/ 27 h 65"/>
              <a:gd name="T86" fmla="*/ 28 w 64"/>
              <a:gd name="T87" fmla="*/ 24 h 65"/>
              <a:gd name="T88" fmla="*/ 30 w 64"/>
              <a:gd name="T89" fmla="*/ 25 h 65"/>
              <a:gd name="T90" fmla="*/ 33 w 64"/>
              <a:gd name="T91" fmla="*/ 23 h 65"/>
              <a:gd name="T92" fmla="*/ 35 w 64"/>
              <a:gd name="T93" fmla="*/ 25 h 65"/>
              <a:gd name="T94" fmla="*/ 37 w 64"/>
              <a:gd name="T95" fmla="*/ 25 h 65"/>
              <a:gd name="T96" fmla="*/ 38 w 64"/>
              <a:gd name="T97" fmla="*/ 26 h 65"/>
              <a:gd name="T98" fmla="*/ 40 w 64"/>
              <a:gd name="T99" fmla="*/ 28 h 65"/>
              <a:gd name="T100" fmla="*/ 41 w 64"/>
              <a:gd name="T101" fmla="*/ 30 h 65"/>
              <a:gd name="T102" fmla="*/ 41 w 64"/>
              <a:gd name="T103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65">
                <a:moveTo>
                  <a:pt x="64" y="3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29"/>
                  <a:pt x="59" y="27"/>
                  <a:pt x="59" y="26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3" y="22"/>
                  <a:pt x="63" y="22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0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3" y="15"/>
                  <a:pt x="52" y="13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8"/>
                  <a:pt x="53" y="8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7"/>
                  <a:pt x="42" y="7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5"/>
                  <a:pt x="27" y="6"/>
                  <a:pt x="25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1"/>
                  <a:pt x="21" y="2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1"/>
                  <a:pt x="15" y="12"/>
                  <a:pt x="14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3"/>
                  <a:pt x="6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2"/>
                  <a:pt x="1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6"/>
                  <a:pt x="6" y="38"/>
                  <a:pt x="6" y="40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2" y="42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4" y="48"/>
                  <a:pt x="4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9"/>
                  <a:pt x="12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6" y="60"/>
                  <a:pt x="16" y="59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7"/>
                  <a:pt x="23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2" y="64"/>
                  <a:pt x="32" y="64"/>
                </a:cubicBezTo>
                <a:cubicBezTo>
                  <a:pt x="33" y="59"/>
                  <a:pt x="33" y="59"/>
                  <a:pt x="33" y="59"/>
                </a:cubicBezTo>
                <a:cubicBezTo>
                  <a:pt x="35" y="59"/>
                  <a:pt x="37" y="59"/>
                  <a:pt x="38" y="59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3"/>
                  <a:pt x="42" y="64"/>
                  <a:pt x="42" y="64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7" y="62"/>
                  <a:pt x="47" y="61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7" y="54"/>
                  <a:pt x="57" y="54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9"/>
                  <a:pt x="60" y="49"/>
                  <a:pt x="59" y="49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4"/>
                  <a:pt x="58" y="42"/>
                  <a:pt x="58" y="4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3"/>
                  <a:pt x="64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39" y="35"/>
                  <a:pt x="39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9"/>
                  <a:pt x="29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3"/>
                  <a:pt x="25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1" y="33"/>
                </a:cubicBezTo>
                <a:lnTo>
                  <a:pt x="41" y="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flipH="1">
            <a:off x="2615080" y="1977534"/>
            <a:ext cx="904945" cy="890865"/>
          </a:xfrm>
          <a:custGeom>
            <a:avLst/>
            <a:gdLst>
              <a:gd name="T0" fmla="*/ 156 w 169"/>
              <a:gd name="T1" fmla="*/ 84 h 172"/>
              <a:gd name="T2" fmla="*/ 164 w 169"/>
              <a:gd name="T3" fmla="*/ 61 h 172"/>
              <a:gd name="T4" fmla="*/ 162 w 169"/>
              <a:gd name="T5" fmla="*/ 47 h 172"/>
              <a:gd name="T6" fmla="*/ 145 w 169"/>
              <a:gd name="T7" fmla="*/ 47 h 172"/>
              <a:gd name="T8" fmla="*/ 140 w 169"/>
              <a:gd name="T9" fmla="*/ 25 h 172"/>
              <a:gd name="T10" fmla="*/ 129 w 169"/>
              <a:gd name="T11" fmla="*/ 15 h 172"/>
              <a:gd name="T12" fmla="*/ 118 w 169"/>
              <a:gd name="T13" fmla="*/ 22 h 172"/>
              <a:gd name="T14" fmla="*/ 105 w 169"/>
              <a:gd name="T15" fmla="*/ 17 h 172"/>
              <a:gd name="T16" fmla="*/ 100 w 169"/>
              <a:gd name="T17" fmla="*/ 1 h 172"/>
              <a:gd name="T18" fmla="*/ 86 w 169"/>
              <a:gd name="T19" fmla="*/ 2 h 172"/>
              <a:gd name="T20" fmla="*/ 66 w 169"/>
              <a:gd name="T21" fmla="*/ 17 h 172"/>
              <a:gd name="T22" fmla="*/ 54 w 169"/>
              <a:gd name="T23" fmla="*/ 5 h 172"/>
              <a:gd name="T24" fmla="*/ 42 w 169"/>
              <a:gd name="T25" fmla="*/ 13 h 172"/>
              <a:gd name="T26" fmla="*/ 35 w 169"/>
              <a:gd name="T27" fmla="*/ 34 h 172"/>
              <a:gd name="T28" fmla="*/ 19 w 169"/>
              <a:gd name="T29" fmla="*/ 30 h 172"/>
              <a:gd name="T30" fmla="*/ 12 w 169"/>
              <a:gd name="T31" fmla="*/ 43 h 172"/>
              <a:gd name="T32" fmla="*/ 16 w 169"/>
              <a:gd name="T33" fmla="*/ 65 h 172"/>
              <a:gd name="T34" fmla="*/ 0 w 169"/>
              <a:gd name="T35" fmla="*/ 70 h 172"/>
              <a:gd name="T36" fmla="*/ 2 w 169"/>
              <a:gd name="T37" fmla="*/ 85 h 172"/>
              <a:gd name="T38" fmla="*/ 16 w 169"/>
              <a:gd name="T39" fmla="*/ 107 h 172"/>
              <a:gd name="T40" fmla="*/ 6 w 169"/>
              <a:gd name="T41" fmla="*/ 113 h 172"/>
              <a:gd name="T42" fmla="*/ 10 w 169"/>
              <a:gd name="T43" fmla="*/ 127 h 172"/>
              <a:gd name="T44" fmla="*/ 26 w 169"/>
              <a:gd name="T45" fmla="*/ 127 h 172"/>
              <a:gd name="T46" fmla="*/ 31 w 169"/>
              <a:gd name="T47" fmla="*/ 135 h 172"/>
              <a:gd name="T48" fmla="*/ 28 w 169"/>
              <a:gd name="T49" fmla="*/ 152 h 172"/>
              <a:gd name="T50" fmla="*/ 42 w 169"/>
              <a:gd name="T51" fmla="*/ 157 h 172"/>
              <a:gd name="T52" fmla="*/ 64 w 169"/>
              <a:gd name="T53" fmla="*/ 155 h 172"/>
              <a:gd name="T54" fmla="*/ 67 w 169"/>
              <a:gd name="T55" fmla="*/ 169 h 172"/>
              <a:gd name="T56" fmla="*/ 81 w 169"/>
              <a:gd name="T57" fmla="*/ 171 h 172"/>
              <a:gd name="T58" fmla="*/ 87 w 169"/>
              <a:gd name="T59" fmla="*/ 158 h 172"/>
              <a:gd name="T60" fmla="*/ 107 w 169"/>
              <a:gd name="T61" fmla="*/ 167 h 172"/>
              <a:gd name="T62" fmla="*/ 122 w 169"/>
              <a:gd name="T63" fmla="*/ 165 h 172"/>
              <a:gd name="T64" fmla="*/ 123 w 169"/>
              <a:gd name="T65" fmla="*/ 148 h 172"/>
              <a:gd name="T66" fmla="*/ 133 w 169"/>
              <a:gd name="T67" fmla="*/ 139 h 172"/>
              <a:gd name="T68" fmla="*/ 147 w 169"/>
              <a:gd name="T69" fmla="*/ 143 h 172"/>
              <a:gd name="T70" fmla="*/ 157 w 169"/>
              <a:gd name="T71" fmla="*/ 132 h 172"/>
              <a:gd name="T72" fmla="*/ 147 w 169"/>
              <a:gd name="T73" fmla="*/ 120 h 172"/>
              <a:gd name="T74" fmla="*/ 165 w 169"/>
              <a:gd name="T75" fmla="*/ 104 h 172"/>
              <a:gd name="T76" fmla="*/ 169 w 169"/>
              <a:gd name="T77" fmla="*/ 90 h 172"/>
              <a:gd name="T78" fmla="*/ 82 w 169"/>
              <a:gd name="T79" fmla="*/ 142 h 172"/>
              <a:gd name="T80" fmla="*/ 76 w 169"/>
              <a:gd name="T81" fmla="*/ 86 h 172"/>
              <a:gd name="T82" fmla="*/ 82 w 169"/>
              <a:gd name="T83" fmla="*/ 142 h 172"/>
              <a:gd name="T84" fmla="*/ 76 w 169"/>
              <a:gd name="T85" fmla="*/ 80 h 172"/>
              <a:gd name="T86" fmla="*/ 82 w 169"/>
              <a:gd name="T87" fmla="*/ 25 h 172"/>
              <a:gd name="T88" fmla="*/ 87 w 169"/>
              <a:gd name="T89" fmla="*/ 142 h 172"/>
              <a:gd name="T90" fmla="*/ 93 w 169"/>
              <a:gd name="T91" fmla="*/ 86 h 172"/>
              <a:gd name="T92" fmla="*/ 87 w 169"/>
              <a:gd name="T93" fmla="*/ 142 h 172"/>
              <a:gd name="T94" fmla="*/ 87 w 169"/>
              <a:gd name="T95" fmla="*/ 75 h 172"/>
              <a:gd name="T96" fmla="*/ 143 w 169"/>
              <a:gd name="T97" fmla="*/ 8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72">
                <a:moveTo>
                  <a:pt x="167" y="88"/>
                </a:moveTo>
                <a:cubicBezTo>
                  <a:pt x="156" y="84"/>
                  <a:pt x="156" y="84"/>
                  <a:pt x="156" y="84"/>
                </a:cubicBezTo>
                <a:cubicBezTo>
                  <a:pt x="156" y="78"/>
                  <a:pt x="155" y="73"/>
                  <a:pt x="154" y="68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5" y="61"/>
                  <a:pt x="166" y="60"/>
                  <a:pt x="165" y="59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1" y="46"/>
                  <a:pt x="160" y="46"/>
                  <a:pt x="159" y="46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2" y="43"/>
                  <a:pt x="139" y="39"/>
                  <a:pt x="136" y="3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4"/>
                  <a:pt x="140" y="23"/>
                  <a:pt x="139" y="22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7" y="14"/>
                  <a:pt x="126" y="1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4" y="20"/>
                  <a:pt x="110" y="18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2"/>
                  <a:pt x="101" y="1"/>
                  <a:pt x="100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6" y="1"/>
                  <a:pt x="86" y="2"/>
                </a:cubicBezTo>
                <a:cubicBezTo>
                  <a:pt x="82" y="14"/>
                  <a:pt x="82" y="14"/>
                  <a:pt x="82" y="14"/>
                </a:cubicBezTo>
                <a:cubicBezTo>
                  <a:pt x="76" y="14"/>
                  <a:pt x="71" y="15"/>
                  <a:pt x="66" y="17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5"/>
                  <a:pt x="55" y="4"/>
                  <a:pt x="54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1" y="12"/>
                  <a:pt x="42" y="13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9"/>
                  <a:pt x="38" y="31"/>
                  <a:pt x="35" y="34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19" y="29"/>
                  <a:pt x="19" y="3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1"/>
                  <a:pt x="11" y="42"/>
                  <a:pt x="12" y="43"/>
                </a:cubicBezTo>
                <a:cubicBezTo>
                  <a:pt x="21" y="53"/>
                  <a:pt x="21" y="53"/>
                  <a:pt x="21" y="53"/>
                </a:cubicBezTo>
                <a:cubicBezTo>
                  <a:pt x="19" y="57"/>
                  <a:pt x="17" y="61"/>
                  <a:pt x="16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9"/>
                  <a:pt x="0" y="7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95"/>
                  <a:pt x="14" y="101"/>
                  <a:pt x="16" y="107"/>
                </a:cubicBezTo>
                <a:cubicBezTo>
                  <a:pt x="8" y="111"/>
                  <a:pt x="8" y="111"/>
                  <a:pt x="8" y="111"/>
                </a:cubicBezTo>
                <a:cubicBezTo>
                  <a:pt x="6" y="111"/>
                  <a:pt x="5" y="112"/>
                  <a:pt x="6" y="113"/>
                </a:cubicBezTo>
                <a:cubicBezTo>
                  <a:pt x="8" y="125"/>
                  <a:pt x="8" y="125"/>
                  <a:pt x="8" y="125"/>
                </a:cubicBezTo>
                <a:cubicBezTo>
                  <a:pt x="8" y="126"/>
                  <a:pt x="9" y="127"/>
                  <a:pt x="10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8"/>
                  <a:pt x="26" y="127"/>
                </a:cubicBezTo>
                <a:cubicBezTo>
                  <a:pt x="28" y="130"/>
                  <a:pt x="30" y="132"/>
                  <a:pt x="3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7" y="150"/>
                  <a:pt x="27" y="152"/>
                  <a:pt x="28" y="152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40" y="159"/>
                  <a:pt x="41" y="158"/>
                  <a:pt x="42" y="157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5" y="151"/>
                  <a:pt x="59" y="153"/>
                  <a:pt x="64" y="155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7" y="170"/>
                  <a:pt x="68" y="171"/>
                  <a:pt x="69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2"/>
                  <a:pt x="83" y="171"/>
                  <a:pt x="83" y="16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92" y="157"/>
                  <a:pt x="96" y="157"/>
                  <a:pt x="100" y="156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8" y="168"/>
                  <a:pt x="109" y="169"/>
                  <a:pt x="110" y="169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3" y="165"/>
                  <a:pt x="123" y="164"/>
                  <a:pt x="123" y="162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48"/>
                  <a:pt x="122" y="147"/>
                  <a:pt x="122" y="147"/>
                </a:cubicBezTo>
                <a:cubicBezTo>
                  <a:pt x="126" y="145"/>
                  <a:pt x="130" y="142"/>
                  <a:pt x="133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47" y="143"/>
                  <a:pt x="147" y="143"/>
                  <a:pt x="147" y="143"/>
                </a:cubicBezTo>
                <a:cubicBezTo>
                  <a:pt x="148" y="144"/>
                  <a:pt x="150" y="144"/>
                  <a:pt x="150" y="14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7" y="130"/>
                  <a:pt x="156" y="129"/>
                </a:cubicBezTo>
                <a:cubicBezTo>
                  <a:pt x="147" y="120"/>
                  <a:pt x="147" y="120"/>
                  <a:pt x="147" y="120"/>
                </a:cubicBezTo>
                <a:cubicBezTo>
                  <a:pt x="150" y="116"/>
                  <a:pt x="152" y="111"/>
                  <a:pt x="153" y="107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7" y="104"/>
                  <a:pt x="168" y="104"/>
                  <a:pt x="168" y="10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9"/>
                  <a:pt x="168" y="88"/>
                  <a:pt x="167" y="88"/>
                </a:cubicBezTo>
                <a:close/>
                <a:moveTo>
                  <a:pt x="82" y="142"/>
                </a:moveTo>
                <a:cubicBezTo>
                  <a:pt x="51" y="140"/>
                  <a:pt x="27" y="116"/>
                  <a:pt x="2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7" y="88"/>
                  <a:pt x="79" y="90"/>
                  <a:pt x="82" y="91"/>
                </a:cubicBezTo>
                <a:lnTo>
                  <a:pt x="82" y="142"/>
                </a:lnTo>
                <a:close/>
                <a:moveTo>
                  <a:pt x="82" y="75"/>
                </a:moveTo>
                <a:cubicBezTo>
                  <a:pt x="79" y="76"/>
                  <a:pt x="77" y="78"/>
                  <a:pt x="7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7" y="50"/>
                  <a:pt x="52" y="26"/>
                  <a:pt x="82" y="25"/>
                </a:cubicBezTo>
                <a:lnTo>
                  <a:pt x="82" y="75"/>
                </a:lnTo>
                <a:close/>
                <a:moveTo>
                  <a:pt x="87" y="142"/>
                </a:moveTo>
                <a:cubicBezTo>
                  <a:pt x="87" y="91"/>
                  <a:pt x="87" y="91"/>
                  <a:pt x="87" y="91"/>
                </a:cubicBezTo>
                <a:cubicBezTo>
                  <a:pt x="90" y="90"/>
                  <a:pt x="92" y="88"/>
                  <a:pt x="93" y="86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2" y="116"/>
                  <a:pt x="117" y="140"/>
                  <a:pt x="87" y="142"/>
                </a:cubicBezTo>
                <a:close/>
                <a:moveTo>
                  <a:pt x="93" y="80"/>
                </a:moveTo>
                <a:cubicBezTo>
                  <a:pt x="92" y="78"/>
                  <a:pt x="90" y="76"/>
                  <a:pt x="87" y="75"/>
                </a:cubicBezTo>
                <a:cubicBezTo>
                  <a:pt x="87" y="25"/>
                  <a:pt x="87" y="25"/>
                  <a:pt x="87" y="25"/>
                </a:cubicBezTo>
                <a:cubicBezTo>
                  <a:pt x="117" y="26"/>
                  <a:pt x="142" y="50"/>
                  <a:pt x="143" y="81"/>
                </a:cubicBezTo>
                <a:lnTo>
                  <a:pt x="93" y="8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13"/>
          <p:cNvSpPr>
            <a:spLocks noEditPoints="1"/>
          </p:cNvSpPr>
          <p:nvPr userDrawn="1"/>
        </p:nvSpPr>
        <p:spPr bwMode="auto">
          <a:xfrm flipH="1">
            <a:off x="1374484" y="1143579"/>
            <a:ext cx="1413980" cy="1368034"/>
          </a:xfrm>
          <a:custGeom>
            <a:avLst/>
            <a:gdLst>
              <a:gd name="T0" fmla="*/ 264 w 264"/>
              <a:gd name="T1" fmla="*/ 123 h 264"/>
              <a:gd name="T2" fmla="*/ 236 w 264"/>
              <a:gd name="T3" fmla="*/ 108 h 264"/>
              <a:gd name="T4" fmla="*/ 253 w 264"/>
              <a:gd name="T5" fmla="*/ 78 h 264"/>
              <a:gd name="T6" fmla="*/ 221 w 264"/>
              <a:gd name="T7" fmla="*/ 72 h 264"/>
              <a:gd name="T8" fmla="*/ 225 w 264"/>
              <a:gd name="T9" fmla="*/ 38 h 264"/>
              <a:gd name="T10" fmla="*/ 189 w 264"/>
              <a:gd name="T11" fmla="*/ 41 h 264"/>
              <a:gd name="T12" fmla="*/ 195 w 264"/>
              <a:gd name="T13" fmla="*/ 15 h 264"/>
              <a:gd name="T14" fmla="*/ 163 w 264"/>
              <a:gd name="T15" fmla="*/ 29 h 264"/>
              <a:gd name="T16" fmla="*/ 141 w 264"/>
              <a:gd name="T17" fmla="*/ 0 h 264"/>
              <a:gd name="T18" fmla="*/ 118 w 264"/>
              <a:gd name="T19" fmla="*/ 25 h 264"/>
              <a:gd name="T20" fmla="*/ 86 w 264"/>
              <a:gd name="T21" fmla="*/ 8 h 264"/>
              <a:gd name="T22" fmla="*/ 75 w 264"/>
              <a:gd name="T23" fmla="*/ 41 h 264"/>
              <a:gd name="T24" fmla="*/ 39 w 264"/>
              <a:gd name="T25" fmla="*/ 38 h 264"/>
              <a:gd name="T26" fmla="*/ 43 w 264"/>
              <a:gd name="T27" fmla="*/ 72 h 264"/>
              <a:gd name="T28" fmla="*/ 11 w 264"/>
              <a:gd name="T29" fmla="*/ 78 h 264"/>
              <a:gd name="T30" fmla="*/ 27 w 264"/>
              <a:gd name="T31" fmla="*/ 108 h 264"/>
              <a:gd name="T32" fmla="*/ 0 w 264"/>
              <a:gd name="T33" fmla="*/ 123 h 264"/>
              <a:gd name="T34" fmla="*/ 26 w 264"/>
              <a:gd name="T35" fmla="*/ 146 h 264"/>
              <a:gd name="T36" fmla="*/ 5 w 264"/>
              <a:gd name="T37" fmla="*/ 168 h 264"/>
              <a:gd name="T38" fmla="*/ 37 w 264"/>
              <a:gd name="T39" fmla="*/ 181 h 264"/>
              <a:gd name="T40" fmla="*/ 27 w 264"/>
              <a:gd name="T41" fmla="*/ 212 h 264"/>
              <a:gd name="T42" fmla="*/ 61 w 264"/>
              <a:gd name="T43" fmla="*/ 212 h 264"/>
              <a:gd name="T44" fmla="*/ 69 w 264"/>
              <a:gd name="T45" fmla="*/ 248 h 264"/>
              <a:gd name="T46" fmla="*/ 100 w 264"/>
              <a:gd name="T47" fmla="*/ 234 h 264"/>
              <a:gd name="T48" fmla="*/ 123 w 264"/>
              <a:gd name="T49" fmla="*/ 264 h 264"/>
              <a:gd name="T50" fmla="*/ 146 w 264"/>
              <a:gd name="T51" fmla="*/ 238 h 264"/>
              <a:gd name="T52" fmla="*/ 178 w 264"/>
              <a:gd name="T53" fmla="*/ 255 h 264"/>
              <a:gd name="T54" fmla="*/ 189 w 264"/>
              <a:gd name="T55" fmla="*/ 222 h 264"/>
              <a:gd name="T56" fmla="*/ 225 w 264"/>
              <a:gd name="T57" fmla="*/ 225 h 264"/>
              <a:gd name="T58" fmla="*/ 221 w 264"/>
              <a:gd name="T59" fmla="*/ 191 h 264"/>
              <a:gd name="T60" fmla="*/ 253 w 264"/>
              <a:gd name="T61" fmla="*/ 185 h 264"/>
              <a:gd name="T62" fmla="*/ 236 w 264"/>
              <a:gd name="T63" fmla="*/ 155 h 264"/>
              <a:gd name="T64" fmla="*/ 264 w 264"/>
              <a:gd name="T65" fmla="*/ 140 h 264"/>
              <a:gd name="T66" fmla="*/ 180 w 264"/>
              <a:gd name="T67" fmla="*/ 56 h 264"/>
              <a:gd name="T68" fmla="*/ 132 w 264"/>
              <a:gd name="T69" fmla="*/ 118 h 264"/>
              <a:gd name="T70" fmla="*/ 73 w 264"/>
              <a:gd name="T71" fmla="*/ 64 h 264"/>
              <a:gd name="T72" fmla="*/ 68 w 264"/>
              <a:gd name="T73" fmla="*/ 69 h 264"/>
              <a:gd name="T74" fmla="*/ 119 w 264"/>
              <a:gd name="T75" fmla="*/ 128 h 264"/>
              <a:gd name="T76" fmla="*/ 68 w 264"/>
              <a:gd name="T77" fmla="*/ 69 h 264"/>
              <a:gd name="T78" fmla="*/ 119 w 264"/>
              <a:gd name="T79" fmla="*/ 135 h 264"/>
              <a:gd name="T80" fmla="*/ 78 w 264"/>
              <a:gd name="T81" fmla="*/ 201 h 264"/>
              <a:gd name="T82" fmla="*/ 132 w 264"/>
              <a:gd name="T83" fmla="*/ 220 h 264"/>
              <a:gd name="T84" fmla="*/ 127 w 264"/>
              <a:gd name="T85" fmla="*/ 143 h 264"/>
              <a:gd name="T86" fmla="*/ 138 w 264"/>
              <a:gd name="T87" fmla="*/ 142 h 264"/>
              <a:gd name="T88" fmla="*/ 132 w 264"/>
              <a:gd name="T89" fmla="*/ 220 h 264"/>
              <a:gd name="T90" fmla="*/ 143 w 264"/>
              <a:gd name="T91" fmla="*/ 137 h 264"/>
              <a:gd name="T92" fmla="*/ 221 w 264"/>
              <a:gd name="T93" fmla="*/ 135 h 264"/>
              <a:gd name="T94" fmla="*/ 144 w 264"/>
              <a:gd name="T95" fmla="*/ 128 h 264"/>
              <a:gd name="T96" fmla="*/ 186 w 264"/>
              <a:gd name="T97" fmla="*/ 60 h 264"/>
              <a:gd name="T98" fmla="*/ 144 w 264"/>
              <a:gd name="T99" fmla="*/ 12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4" h="264">
                <a:moveTo>
                  <a:pt x="264" y="140"/>
                </a:moveTo>
                <a:cubicBezTo>
                  <a:pt x="264" y="123"/>
                  <a:pt x="264" y="123"/>
                  <a:pt x="264" y="123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8" y="114"/>
                  <a:pt x="237" y="111"/>
                  <a:pt x="236" y="108"/>
                </a:cubicBezTo>
                <a:cubicBezTo>
                  <a:pt x="259" y="94"/>
                  <a:pt x="259" y="94"/>
                  <a:pt x="259" y="94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5" y="78"/>
                  <a:pt x="223" y="75"/>
                  <a:pt x="221" y="7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02" y="51"/>
                  <a:pt x="202" y="51"/>
                  <a:pt x="202" y="51"/>
                </a:cubicBezTo>
                <a:cubicBezTo>
                  <a:pt x="198" y="47"/>
                  <a:pt x="193" y="44"/>
                  <a:pt x="189" y="41"/>
                </a:cubicBezTo>
                <a:cubicBezTo>
                  <a:pt x="189" y="41"/>
                  <a:pt x="189" y="41"/>
                  <a:pt x="189" y="41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78" y="8"/>
                  <a:pt x="178" y="8"/>
                  <a:pt x="178" y="8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58" y="27"/>
                  <a:pt x="152" y="26"/>
                  <a:pt x="146" y="25"/>
                </a:cubicBez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2" y="26"/>
                  <a:pt x="106" y="27"/>
                  <a:pt x="101" y="29"/>
                </a:cubicBezTo>
                <a:cubicBezTo>
                  <a:pt x="86" y="8"/>
                  <a:pt x="86" y="8"/>
                  <a:pt x="86" y="8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41"/>
                  <a:pt x="75" y="41"/>
                  <a:pt x="75" y="41"/>
                </a:cubicBezTo>
                <a:cubicBezTo>
                  <a:pt x="70" y="44"/>
                  <a:pt x="66" y="47"/>
                  <a:pt x="61" y="51"/>
                </a:cubicBezTo>
                <a:cubicBezTo>
                  <a:pt x="39" y="38"/>
                  <a:pt x="39" y="38"/>
                  <a:pt x="39" y="38"/>
                </a:cubicBezTo>
                <a:cubicBezTo>
                  <a:pt x="27" y="51"/>
                  <a:pt x="27" y="51"/>
                  <a:pt x="27" y="51"/>
                </a:cubicBezTo>
                <a:cubicBezTo>
                  <a:pt x="43" y="72"/>
                  <a:pt x="43" y="72"/>
                  <a:pt x="43" y="72"/>
                </a:cubicBezTo>
                <a:cubicBezTo>
                  <a:pt x="41" y="75"/>
                  <a:pt x="39" y="78"/>
                  <a:pt x="37" y="82"/>
                </a:cubicBezTo>
                <a:cubicBezTo>
                  <a:pt x="11" y="78"/>
                  <a:pt x="11" y="78"/>
                  <a:pt x="11" y="78"/>
                </a:cubicBezTo>
                <a:cubicBezTo>
                  <a:pt x="5" y="94"/>
                  <a:pt x="5" y="94"/>
                  <a:pt x="5" y="94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6" y="111"/>
                  <a:pt x="26" y="114"/>
                  <a:pt x="26" y="11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9"/>
                  <a:pt x="27" y="152"/>
                  <a:pt x="27" y="155"/>
                </a:cubicBezTo>
                <a:cubicBezTo>
                  <a:pt x="5" y="168"/>
                  <a:pt x="5" y="168"/>
                  <a:pt x="5" y="16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9" y="184"/>
                  <a:pt x="40" y="188"/>
                  <a:pt x="43" y="191"/>
                </a:cubicBezTo>
                <a:cubicBezTo>
                  <a:pt x="27" y="212"/>
                  <a:pt x="27" y="212"/>
                  <a:pt x="27" y="212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61" y="212"/>
                  <a:pt x="61" y="212"/>
                  <a:pt x="61" y="212"/>
                </a:cubicBezTo>
                <a:cubicBezTo>
                  <a:pt x="65" y="216"/>
                  <a:pt x="70" y="219"/>
                  <a:pt x="75" y="222"/>
                </a:cubicBezTo>
                <a:cubicBezTo>
                  <a:pt x="69" y="248"/>
                  <a:pt x="69" y="248"/>
                  <a:pt x="69" y="248"/>
                </a:cubicBezTo>
                <a:cubicBezTo>
                  <a:pt x="85" y="255"/>
                  <a:pt x="85" y="255"/>
                  <a:pt x="85" y="255"/>
                </a:cubicBezTo>
                <a:cubicBezTo>
                  <a:pt x="100" y="234"/>
                  <a:pt x="100" y="234"/>
                  <a:pt x="100" y="234"/>
                </a:cubicBezTo>
                <a:cubicBezTo>
                  <a:pt x="106" y="236"/>
                  <a:pt x="112" y="237"/>
                  <a:pt x="118" y="238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46" y="238"/>
                  <a:pt x="146" y="238"/>
                  <a:pt x="146" y="238"/>
                </a:cubicBezTo>
                <a:cubicBezTo>
                  <a:pt x="152" y="237"/>
                  <a:pt x="157" y="236"/>
                  <a:pt x="163" y="234"/>
                </a:cubicBezTo>
                <a:cubicBezTo>
                  <a:pt x="178" y="255"/>
                  <a:pt x="178" y="255"/>
                  <a:pt x="178" y="255"/>
                </a:cubicBezTo>
                <a:cubicBezTo>
                  <a:pt x="194" y="248"/>
                  <a:pt x="194" y="248"/>
                  <a:pt x="194" y="248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4" y="219"/>
                  <a:pt x="198" y="216"/>
                  <a:pt x="202" y="212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37" y="212"/>
                  <a:pt x="237" y="212"/>
                  <a:pt x="237" y="212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3" y="188"/>
                  <a:pt x="225" y="185"/>
                  <a:pt x="227" y="181"/>
                </a:cubicBezTo>
                <a:cubicBezTo>
                  <a:pt x="253" y="185"/>
                  <a:pt x="253" y="185"/>
                  <a:pt x="253" y="185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6" y="155"/>
                  <a:pt x="236" y="155"/>
                  <a:pt x="236" y="155"/>
                </a:cubicBezTo>
                <a:cubicBezTo>
                  <a:pt x="237" y="152"/>
                  <a:pt x="238" y="149"/>
                  <a:pt x="238" y="146"/>
                </a:cubicBezTo>
                <a:lnTo>
                  <a:pt x="264" y="140"/>
                </a:lnTo>
                <a:close/>
                <a:moveTo>
                  <a:pt x="132" y="42"/>
                </a:moveTo>
                <a:cubicBezTo>
                  <a:pt x="150" y="42"/>
                  <a:pt x="166" y="47"/>
                  <a:pt x="180" y="56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5" y="118"/>
                  <a:pt x="133" y="118"/>
                  <a:pt x="132" y="118"/>
                </a:cubicBezTo>
                <a:cubicBezTo>
                  <a:pt x="130" y="118"/>
                  <a:pt x="128" y="118"/>
                  <a:pt x="126" y="119"/>
                </a:cubicBezTo>
                <a:cubicBezTo>
                  <a:pt x="73" y="64"/>
                  <a:pt x="73" y="64"/>
                  <a:pt x="73" y="64"/>
                </a:cubicBezTo>
                <a:cubicBezTo>
                  <a:pt x="89" y="50"/>
                  <a:pt x="109" y="42"/>
                  <a:pt x="132" y="42"/>
                </a:cubicBezTo>
                <a:close/>
                <a:moveTo>
                  <a:pt x="68" y="69"/>
                </a:moveTo>
                <a:cubicBezTo>
                  <a:pt x="121" y="124"/>
                  <a:pt x="121" y="124"/>
                  <a:pt x="121" y="124"/>
                </a:cubicBezTo>
                <a:cubicBezTo>
                  <a:pt x="120" y="125"/>
                  <a:pt x="119" y="126"/>
                  <a:pt x="11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05"/>
                  <a:pt x="53" y="84"/>
                  <a:pt x="68" y="69"/>
                </a:cubicBezTo>
                <a:close/>
                <a:moveTo>
                  <a:pt x="43" y="135"/>
                </a:moveTo>
                <a:cubicBezTo>
                  <a:pt x="119" y="135"/>
                  <a:pt x="119" y="135"/>
                  <a:pt x="119" y="135"/>
                </a:cubicBezTo>
                <a:cubicBezTo>
                  <a:pt x="120" y="136"/>
                  <a:pt x="121" y="138"/>
                  <a:pt x="122" y="139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57" y="186"/>
                  <a:pt x="44" y="162"/>
                  <a:pt x="43" y="135"/>
                </a:cubicBezTo>
                <a:close/>
                <a:moveTo>
                  <a:pt x="132" y="220"/>
                </a:moveTo>
                <a:cubicBezTo>
                  <a:pt x="114" y="220"/>
                  <a:pt x="97" y="214"/>
                  <a:pt x="83" y="205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9" y="143"/>
                  <a:pt x="130" y="144"/>
                  <a:pt x="132" y="144"/>
                </a:cubicBezTo>
                <a:cubicBezTo>
                  <a:pt x="134" y="144"/>
                  <a:pt x="136" y="143"/>
                  <a:pt x="138" y="142"/>
                </a:cubicBezTo>
                <a:cubicBezTo>
                  <a:pt x="191" y="197"/>
                  <a:pt x="191" y="197"/>
                  <a:pt x="191" y="197"/>
                </a:cubicBezTo>
                <a:cubicBezTo>
                  <a:pt x="175" y="211"/>
                  <a:pt x="154" y="220"/>
                  <a:pt x="132" y="220"/>
                </a:cubicBezTo>
                <a:close/>
                <a:moveTo>
                  <a:pt x="196" y="193"/>
                </a:moveTo>
                <a:cubicBezTo>
                  <a:pt x="143" y="137"/>
                  <a:pt x="143" y="137"/>
                  <a:pt x="143" y="137"/>
                </a:cubicBezTo>
                <a:cubicBezTo>
                  <a:pt x="143" y="136"/>
                  <a:pt x="144" y="136"/>
                  <a:pt x="144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0" y="157"/>
                  <a:pt x="210" y="178"/>
                  <a:pt x="196" y="193"/>
                </a:cubicBezTo>
                <a:close/>
                <a:moveTo>
                  <a:pt x="144" y="128"/>
                </a:moveTo>
                <a:cubicBezTo>
                  <a:pt x="144" y="126"/>
                  <a:pt x="143" y="124"/>
                  <a:pt x="142" y="122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206" y="76"/>
                  <a:pt x="220" y="100"/>
                  <a:pt x="221" y="128"/>
                </a:cubicBezTo>
                <a:lnTo>
                  <a:pt x="144" y="12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14"/>
          <p:cNvSpPr>
            <a:spLocks noEditPoints="1"/>
          </p:cNvSpPr>
          <p:nvPr userDrawn="1"/>
        </p:nvSpPr>
        <p:spPr bwMode="auto">
          <a:xfrm flipH="1">
            <a:off x="1752133" y="3934365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15"/>
          <p:cNvSpPr>
            <a:spLocks noEditPoints="1"/>
          </p:cNvSpPr>
          <p:nvPr userDrawn="1"/>
        </p:nvSpPr>
        <p:spPr bwMode="auto">
          <a:xfrm flipH="1">
            <a:off x="337376" y="1749892"/>
            <a:ext cx="1119871" cy="1081292"/>
          </a:xfrm>
          <a:custGeom>
            <a:avLst/>
            <a:gdLst>
              <a:gd name="T0" fmla="*/ 193 w 209"/>
              <a:gd name="T1" fmla="*/ 99 h 209"/>
              <a:gd name="T2" fmla="*/ 207 w 209"/>
              <a:gd name="T3" fmla="*/ 78 h 209"/>
              <a:gd name="T4" fmla="*/ 201 w 209"/>
              <a:gd name="T5" fmla="*/ 62 h 209"/>
              <a:gd name="T6" fmla="*/ 174 w 209"/>
              <a:gd name="T7" fmla="*/ 50 h 209"/>
              <a:gd name="T8" fmla="*/ 167 w 209"/>
              <a:gd name="T9" fmla="*/ 42 h 209"/>
              <a:gd name="T10" fmla="*/ 160 w 209"/>
              <a:gd name="T11" fmla="*/ 15 h 209"/>
              <a:gd name="T12" fmla="*/ 141 w 209"/>
              <a:gd name="T13" fmla="*/ 6 h 209"/>
              <a:gd name="T14" fmla="*/ 111 w 209"/>
              <a:gd name="T15" fmla="*/ 16 h 209"/>
              <a:gd name="T16" fmla="*/ 100 w 209"/>
              <a:gd name="T17" fmla="*/ 16 h 209"/>
              <a:gd name="T18" fmla="*/ 70 w 209"/>
              <a:gd name="T19" fmla="*/ 6 h 209"/>
              <a:gd name="T20" fmla="*/ 51 w 209"/>
              <a:gd name="T21" fmla="*/ 15 h 209"/>
              <a:gd name="T22" fmla="*/ 43 w 209"/>
              <a:gd name="T23" fmla="*/ 42 h 209"/>
              <a:gd name="T24" fmla="*/ 36 w 209"/>
              <a:gd name="T25" fmla="*/ 50 h 209"/>
              <a:gd name="T26" fmla="*/ 10 w 209"/>
              <a:gd name="T27" fmla="*/ 62 h 209"/>
              <a:gd name="T28" fmla="*/ 4 w 209"/>
              <a:gd name="T29" fmla="*/ 78 h 209"/>
              <a:gd name="T30" fmla="*/ 17 w 209"/>
              <a:gd name="T31" fmla="*/ 99 h 209"/>
              <a:gd name="T32" fmla="*/ 17 w 209"/>
              <a:gd name="T33" fmla="*/ 110 h 209"/>
              <a:gd name="T34" fmla="*/ 4 w 209"/>
              <a:gd name="T35" fmla="*/ 130 h 209"/>
              <a:gd name="T36" fmla="*/ 10 w 209"/>
              <a:gd name="T37" fmla="*/ 146 h 209"/>
              <a:gd name="T38" fmla="*/ 36 w 209"/>
              <a:gd name="T39" fmla="*/ 159 h 209"/>
              <a:gd name="T40" fmla="*/ 43 w 209"/>
              <a:gd name="T41" fmla="*/ 167 h 209"/>
              <a:gd name="T42" fmla="*/ 51 w 209"/>
              <a:gd name="T43" fmla="*/ 193 h 209"/>
              <a:gd name="T44" fmla="*/ 70 w 209"/>
              <a:gd name="T45" fmla="*/ 202 h 209"/>
              <a:gd name="T46" fmla="*/ 99 w 209"/>
              <a:gd name="T47" fmla="*/ 192 h 209"/>
              <a:gd name="T48" fmla="*/ 110 w 209"/>
              <a:gd name="T49" fmla="*/ 192 h 209"/>
              <a:gd name="T50" fmla="*/ 141 w 209"/>
              <a:gd name="T51" fmla="*/ 202 h 209"/>
              <a:gd name="T52" fmla="*/ 160 w 209"/>
              <a:gd name="T53" fmla="*/ 193 h 209"/>
              <a:gd name="T54" fmla="*/ 168 w 209"/>
              <a:gd name="T55" fmla="*/ 166 h 209"/>
              <a:gd name="T56" fmla="*/ 175 w 209"/>
              <a:gd name="T57" fmla="*/ 158 h 209"/>
              <a:gd name="T58" fmla="*/ 201 w 209"/>
              <a:gd name="T59" fmla="*/ 146 h 209"/>
              <a:gd name="T60" fmla="*/ 207 w 209"/>
              <a:gd name="T61" fmla="*/ 130 h 209"/>
              <a:gd name="T62" fmla="*/ 193 w 209"/>
              <a:gd name="T63" fmla="*/ 110 h 209"/>
              <a:gd name="T64" fmla="*/ 143 w 209"/>
              <a:gd name="T65" fmla="*/ 37 h 209"/>
              <a:gd name="T66" fmla="*/ 61 w 209"/>
              <a:gd name="T67" fmla="*/ 57 h 209"/>
              <a:gd name="T68" fmla="*/ 99 w 209"/>
              <a:gd name="T69" fmla="*/ 99 h 209"/>
              <a:gd name="T70" fmla="*/ 65 w 209"/>
              <a:gd name="T71" fmla="*/ 63 h 209"/>
              <a:gd name="T72" fmla="*/ 107 w 209"/>
              <a:gd name="T73" fmla="*/ 46 h 209"/>
              <a:gd name="T74" fmla="*/ 107 w 209"/>
              <a:gd name="T75" fmla="*/ 95 h 209"/>
              <a:gd name="T76" fmla="*/ 99 w 209"/>
              <a:gd name="T77" fmla="*/ 106 h 209"/>
              <a:gd name="T78" fmla="*/ 49 w 209"/>
              <a:gd name="T79" fmla="*/ 106 h 209"/>
              <a:gd name="T80" fmla="*/ 107 w 209"/>
              <a:gd name="T81" fmla="*/ 112 h 209"/>
              <a:gd name="T82" fmla="*/ 107 w 209"/>
              <a:gd name="T83" fmla="*/ 161 h 209"/>
              <a:gd name="T84" fmla="*/ 114 w 209"/>
              <a:gd name="T85" fmla="*/ 108 h 209"/>
              <a:gd name="T86" fmla="*/ 148 w 209"/>
              <a:gd name="T87" fmla="*/ 144 h 209"/>
              <a:gd name="T88" fmla="*/ 113 w 209"/>
              <a:gd name="T89" fmla="*/ 98 h 209"/>
              <a:gd name="T90" fmla="*/ 115 w 209"/>
              <a:gd name="T91" fmla="*/ 101 h 209"/>
              <a:gd name="T92" fmla="*/ 41 w 209"/>
              <a:gd name="T93" fmla="*/ 100 h 209"/>
              <a:gd name="T94" fmla="*/ 28 w 209"/>
              <a:gd name="T95" fmla="*/ 109 h 209"/>
              <a:gd name="T96" fmla="*/ 54 w 209"/>
              <a:gd name="T97" fmla="*/ 162 h 209"/>
              <a:gd name="T98" fmla="*/ 61 w 209"/>
              <a:gd name="T99" fmla="*/ 168 h 209"/>
              <a:gd name="T100" fmla="*/ 143 w 209"/>
              <a:gd name="T101" fmla="*/ 156 h 209"/>
              <a:gd name="T102" fmla="*/ 159 w 209"/>
              <a:gd name="T103" fmla="*/ 159 h 209"/>
              <a:gd name="T104" fmla="*/ 182 w 209"/>
              <a:gd name="T105" fmla="*/ 109 h 209"/>
              <a:gd name="T106" fmla="*/ 143 w 209"/>
              <a:gd name="T107" fmla="*/ 52 h 209"/>
              <a:gd name="T108" fmla="*/ 169 w 209"/>
              <a:gd name="T109" fmla="*/ 10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9" h="209">
                <a:moveTo>
                  <a:pt x="209" y="108"/>
                </a:moveTo>
                <a:cubicBezTo>
                  <a:pt x="209" y="101"/>
                  <a:pt x="209" y="101"/>
                  <a:pt x="209" y="101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3" y="96"/>
                  <a:pt x="193" y="93"/>
                  <a:pt x="192" y="90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7"/>
                  <a:pt x="188" y="74"/>
                  <a:pt x="187" y="71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0" y="57"/>
                  <a:pt x="177" y="53"/>
                  <a:pt x="174" y="50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4" y="39"/>
                  <a:pt x="161" y="36"/>
                  <a:pt x="158" y="34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5" y="26"/>
                  <a:pt x="142" y="24"/>
                  <a:pt x="138" y="23"/>
                </a:cubicBezTo>
                <a:cubicBezTo>
                  <a:pt x="141" y="6"/>
                  <a:pt x="141" y="6"/>
                  <a:pt x="141" y="6"/>
                </a:cubicBezTo>
                <a:cubicBezTo>
                  <a:pt x="135" y="4"/>
                  <a:pt x="135" y="4"/>
                  <a:pt x="135" y="4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2" y="18"/>
                  <a:pt x="117" y="17"/>
                  <a:pt x="111" y="16"/>
                </a:cubicBezTo>
                <a:cubicBezTo>
                  <a:pt x="109" y="0"/>
                  <a:pt x="109" y="0"/>
                  <a:pt x="10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4" y="17"/>
                  <a:pt x="89" y="18"/>
                  <a:pt x="83" y="19"/>
                </a:cubicBezTo>
                <a:cubicBezTo>
                  <a:pt x="76" y="4"/>
                  <a:pt x="76" y="4"/>
                  <a:pt x="76" y="4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22"/>
                  <a:pt x="73" y="22"/>
                  <a:pt x="73" y="22"/>
                </a:cubicBezTo>
                <a:cubicBezTo>
                  <a:pt x="69" y="24"/>
                  <a:pt x="66" y="26"/>
                  <a:pt x="62" y="28"/>
                </a:cubicBezTo>
                <a:cubicBezTo>
                  <a:pt x="51" y="15"/>
                  <a:pt x="51" y="15"/>
                  <a:pt x="51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6"/>
                  <a:pt x="46" y="39"/>
                  <a:pt x="43" y="42"/>
                </a:cubicBezTo>
                <a:cubicBezTo>
                  <a:pt x="30" y="32"/>
                  <a:pt x="30" y="32"/>
                  <a:pt x="30" y="32"/>
                </a:cubicBezTo>
                <a:cubicBezTo>
                  <a:pt x="25" y="37"/>
                  <a:pt x="25" y="37"/>
                  <a:pt x="25" y="37"/>
                </a:cubicBezTo>
                <a:cubicBezTo>
                  <a:pt x="36" y="50"/>
                  <a:pt x="36" y="50"/>
                  <a:pt x="36" y="50"/>
                </a:cubicBezTo>
                <a:cubicBezTo>
                  <a:pt x="33" y="53"/>
                  <a:pt x="31" y="57"/>
                  <a:pt x="28" y="61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2"/>
                  <a:pt x="10" y="62"/>
                  <a:pt x="10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4"/>
                  <a:pt x="21" y="77"/>
                  <a:pt x="21" y="80"/>
                </a:cubicBezTo>
                <a:cubicBezTo>
                  <a:pt x="4" y="78"/>
                  <a:pt x="4" y="78"/>
                  <a:pt x="4" y="78"/>
                </a:cubicBezTo>
                <a:cubicBezTo>
                  <a:pt x="2" y="85"/>
                  <a:pt x="2" y="85"/>
                  <a:pt x="2" y="85"/>
                </a:cubicBezTo>
                <a:cubicBezTo>
                  <a:pt x="18" y="90"/>
                  <a:pt x="18" y="90"/>
                  <a:pt x="18" y="90"/>
                </a:cubicBezTo>
                <a:cubicBezTo>
                  <a:pt x="18" y="93"/>
                  <a:pt x="17" y="96"/>
                  <a:pt x="17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8"/>
                  <a:pt x="0" y="108"/>
                  <a:pt x="0" y="108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7" y="112"/>
                  <a:pt x="18" y="115"/>
                  <a:pt x="18" y="118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30"/>
                  <a:pt x="4" y="130"/>
                  <a:pt x="4" y="130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1" y="131"/>
                  <a:pt x="22" y="134"/>
                  <a:pt x="24" y="137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0" y="151"/>
                  <a:pt x="33" y="155"/>
                  <a:pt x="36" y="15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46" y="170"/>
                  <a:pt x="49" y="172"/>
                  <a:pt x="53" y="175"/>
                </a:cubicBezTo>
                <a:cubicBezTo>
                  <a:pt x="45" y="189"/>
                  <a:pt x="45" y="189"/>
                  <a:pt x="45" y="189"/>
                </a:cubicBezTo>
                <a:cubicBezTo>
                  <a:pt x="51" y="193"/>
                  <a:pt x="51" y="193"/>
                  <a:pt x="51" y="193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5" y="183"/>
                  <a:pt x="69" y="185"/>
                  <a:pt x="73" y="186"/>
                </a:cubicBezTo>
                <a:cubicBezTo>
                  <a:pt x="70" y="202"/>
                  <a:pt x="70" y="202"/>
                  <a:pt x="70" y="202"/>
                </a:cubicBezTo>
                <a:cubicBezTo>
                  <a:pt x="76" y="204"/>
                  <a:pt x="76" y="204"/>
                  <a:pt x="76" y="204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8" y="191"/>
                  <a:pt x="94" y="192"/>
                  <a:pt x="99" y="192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6" y="192"/>
                  <a:pt x="122" y="191"/>
                  <a:pt x="128" y="189"/>
                </a:cubicBezTo>
                <a:cubicBezTo>
                  <a:pt x="135" y="204"/>
                  <a:pt x="135" y="204"/>
                  <a:pt x="135" y="204"/>
                </a:cubicBezTo>
                <a:cubicBezTo>
                  <a:pt x="141" y="202"/>
                  <a:pt x="141" y="202"/>
                  <a:pt x="141" y="202"/>
                </a:cubicBezTo>
                <a:cubicBezTo>
                  <a:pt x="138" y="186"/>
                  <a:pt x="138" y="186"/>
                  <a:pt x="138" y="186"/>
                </a:cubicBezTo>
                <a:cubicBezTo>
                  <a:pt x="142" y="184"/>
                  <a:pt x="146" y="183"/>
                  <a:pt x="149" y="181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5" y="189"/>
                  <a:pt x="165" y="189"/>
                  <a:pt x="165" y="189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62" y="172"/>
                  <a:pt x="165" y="169"/>
                  <a:pt x="168" y="16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75" y="158"/>
                  <a:pt x="175" y="158"/>
                  <a:pt x="175" y="158"/>
                </a:cubicBezTo>
                <a:cubicBezTo>
                  <a:pt x="178" y="155"/>
                  <a:pt x="180" y="151"/>
                  <a:pt x="182" y="147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201" y="146"/>
                  <a:pt x="201" y="146"/>
                  <a:pt x="201" y="146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8" y="134"/>
                  <a:pt x="189" y="131"/>
                  <a:pt x="190" y="128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93" y="115"/>
                  <a:pt x="193" y="112"/>
                  <a:pt x="193" y="110"/>
                </a:cubicBezTo>
                <a:lnTo>
                  <a:pt x="209" y="108"/>
                </a:lnTo>
                <a:close/>
                <a:moveTo>
                  <a:pt x="105" y="27"/>
                </a:moveTo>
                <a:cubicBezTo>
                  <a:pt x="119" y="27"/>
                  <a:pt x="131" y="30"/>
                  <a:pt x="143" y="3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26" y="42"/>
                  <a:pt x="116" y="40"/>
                  <a:pt x="105" y="40"/>
                </a:cubicBezTo>
                <a:cubicBezTo>
                  <a:pt x="88" y="40"/>
                  <a:pt x="73" y="46"/>
                  <a:pt x="61" y="57"/>
                </a:cubicBezTo>
                <a:cubicBezTo>
                  <a:pt x="53" y="47"/>
                  <a:pt x="53" y="47"/>
                  <a:pt x="53" y="47"/>
                </a:cubicBezTo>
                <a:cubicBezTo>
                  <a:pt x="66" y="35"/>
                  <a:pt x="85" y="27"/>
                  <a:pt x="105" y="27"/>
                </a:cubicBezTo>
                <a:close/>
                <a:moveTo>
                  <a:pt x="99" y="99"/>
                </a:moveTo>
                <a:cubicBezTo>
                  <a:pt x="99" y="100"/>
                  <a:pt x="99" y="101"/>
                  <a:pt x="98" y="101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87"/>
                  <a:pt x="55" y="73"/>
                  <a:pt x="65" y="63"/>
                </a:cubicBezTo>
                <a:lnTo>
                  <a:pt x="99" y="99"/>
                </a:lnTo>
                <a:close/>
                <a:moveTo>
                  <a:pt x="68" y="60"/>
                </a:moveTo>
                <a:cubicBezTo>
                  <a:pt x="79" y="51"/>
                  <a:pt x="92" y="46"/>
                  <a:pt x="107" y="46"/>
                </a:cubicBezTo>
                <a:cubicBezTo>
                  <a:pt x="118" y="46"/>
                  <a:pt x="129" y="49"/>
                  <a:pt x="138" y="5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8" y="95"/>
                  <a:pt x="107" y="95"/>
                </a:cubicBezTo>
                <a:cubicBezTo>
                  <a:pt x="105" y="95"/>
                  <a:pt x="104" y="95"/>
                  <a:pt x="103" y="96"/>
                </a:cubicBezTo>
                <a:lnTo>
                  <a:pt x="68" y="60"/>
                </a:lnTo>
                <a:close/>
                <a:moveTo>
                  <a:pt x="99" y="106"/>
                </a:moveTo>
                <a:cubicBezTo>
                  <a:pt x="99" y="107"/>
                  <a:pt x="99" y="108"/>
                  <a:pt x="100" y="109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58" y="139"/>
                  <a:pt x="50" y="124"/>
                  <a:pt x="49" y="106"/>
                </a:cubicBezTo>
                <a:lnTo>
                  <a:pt x="99" y="106"/>
                </a:lnTo>
                <a:close/>
                <a:moveTo>
                  <a:pt x="104" y="111"/>
                </a:moveTo>
                <a:cubicBezTo>
                  <a:pt x="105" y="112"/>
                  <a:pt x="106" y="112"/>
                  <a:pt x="107" y="112"/>
                </a:cubicBezTo>
                <a:cubicBezTo>
                  <a:pt x="108" y="112"/>
                  <a:pt x="109" y="111"/>
                  <a:pt x="111" y="111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35" y="156"/>
                  <a:pt x="121" y="161"/>
                  <a:pt x="107" y="161"/>
                </a:cubicBezTo>
                <a:cubicBezTo>
                  <a:pt x="95" y="161"/>
                  <a:pt x="84" y="158"/>
                  <a:pt x="75" y="152"/>
                </a:cubicBezTo>
                <a:lnTo>
                  <a:pt x="104" y="111"/>
                </a:lnTo>
                <a:close/>
                <a:moveTo>
                  <a:pt x="114" y="108"/>
                </a:moveTo>
                <a:cubicBezTo>
                  <a:pt x="114" y="107"/>
                  <a:pt x="114" y="107"/>
                  <a:pt x="115" y="106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4" y="121"/>
                  <a:pt x="158" y="134"/>
                  <a:pt x="148" y="144"/>
                </a:cubicBezTo>
                <a:lnTo>
                  <a:pt x="114" y="108"/>
                </a:lnTo>
                <a:close/>
                <a:moveTo>
                  <a:pt x="115" y="101"/>
                </a:moveTo>
                <a:cubicBezTo>
                  <a:pt x="115" y="100"/>
                  <a:pt x="114" y="99"/>
                  <a:pt x="113" y="9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5" y="68"/>
                  <a:pt x="164" y="84"/>
                  <a:pt x="164" y="101"/>
                </a:cubicBezTo>
                <a:lnTo>
                  <a:pt x="115" y="101"/>
                </a:lnTo>
                <a:close/>
                <a:moveTo>
                  <a:pt x="46" y="54"/>
                </a:moveTo>
                <a:cubicBezTo>
                  <a:pt x="55" y="63"/>
                  <a:pt x="55" y="63"/>
                  <a:pt x="55" y="63"/>
                </a:cubicBezTo>
                <a:cubicBezTo>
                  <a:pt x="47" y="73"/>
                  <a:pt x="41" y="86"/>
                  <a:pt x="41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83"/>
                  <a:pt x="35" y="66"/>
                  <a:pt x="46" y="54"/>
                </a:cubicBezTo>
                <a:close/>
                <a:moveTo>
                  <a:pt x="28" y="109"/>
                </a:moveTo>
                <a:cubicBezTo>
                  <a:pt x="41" y="109"/>
                  <a:pt x="41" y="109"/>
                  <a:pt x="41" y="109"/>
                </a:cubicBezTo>
                <a:cubicBezTo>
                  <a:pt x="42" y="126"/>
                  <a:pt x="50" y="141"/>
                  <a:pt x="61" y="152"/>
                </a:cubicBezTo>
                <a:cubicBezTo>
                  <a:pt x="54" y="162"/>
                  <a:pt x="54" y="162"/>
                  <a:pt x="54" y="162"/>
                </a:cubicBezTo>
                <a:cubicBezTo>
                  <a:pt x="39" y="149"/>
                  <a:pt x="29" y="130"/>
                  <a:pt x="28" y="109"/>
                </a:cubicBezTo>
                <a:close/>
                <a:moveTo>
                  <a:pt x="105" y="181"/>
                </a:moveTo>
                <a:cubicBezTo>
                  <a:pt x="89" y="181"/>
                  <a:pt x="73" y="176"/>
                  <a:pt x="61" y="168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79" y="164"/>
                  <a:pt x="91" y="169"/>
                  <a:pt x="105" y="169"/>
                </a:cubicBezTo>
                <a:cubicBezTo>
                  <a:pt x="119" y="169"/>
                  <a:pt x="133" y="164"/>
                  <a:pt x="143" y="156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39" y="175"/>
                  <a:pt x="123" y="181"/>
                  <a:pt x="105" y="181"/>
                </a:cubicBezTo>
                <a:close/>
                <a:moveTo>
                  <a:pt x="159" y="159"/>
                </a:moveTo>
                <a:cubicBezTo>
                  <a:pt x="150" y="150"/>
                  <a:pt x="150" y="150"/>
                  <a:pt x="150" y="150"/>
                </a:cubicBezTo>
                <a:cubicBezTo>
                  <a:pt x="161" y="140"/>
                  <a:pt x="168" y="125"/>
                  <a:pt x="169" y="109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1" y="129"/>
                  <a:pt x="172" y="146"/>
                  <a:pt x="159" y="159"/>
                </a:cubicBezTo>
                <a:close/>
                <a:moveTo>
                  <a:pt x="169" y="100"/>
                </a:moveTo>
                <a:cubicBezTo>
                  <a:pt x="168" y="80"/>
                  <a:pt x="158" y="63"/>
                  <a:pt x="143" y="5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69" y="55"/>
                  <a:pt x="181" y="76"/>
                  <a:pt x="182" y="100"/>
                </a:cubicBezTo>
                <a:lnTo>
                  <a:pt x="169" y="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16"/>
          <p:cNvSpPr>
            <a:spLocks noEditPoints="1"/>
          </p:cNvSpPr>
          <p:nvPr userDrawn="1"/>
        </p:nvSpPr>
        <p:spPr bwMode="auto">
          <a:xfrm flipH="1">
            <a:off x="2136143" y="3448440"/>
            <a:ext cx="744319" cy="720132"/>
          </a:xfrm>
          <a:custGeom>
            <a:avLst/>
            <a:gdLst>
              <a:gd name="T0" fmla="*/ 128 w 139"/>
              <a:gd name="T1" fmla="*/ 66 h 139"/>
              <a:gd name="T2" fmla="*/ 137 w 139"/>
              <a:gd name="T3" fmla="*/ 52 h 139"/>
              <a:gd name="T4" fmla="*/ 133 w 139"/>
              <a:gd name="T5" fmla="*/ 41 h 139"/>
              <a:gd name="T6" fmla="*/ 115 w 139"/>
              <a:gd name="T7" fmla="*/ 33 h 139"/>
              <a:gd name="T8" fmla="*/ 111 w 139"/>
              <a:gd name="T9" fmla="*/ 28 h 139"/>
              <a:gd name="T10" fmla="*/ 106 w 139"/>
              <a:gd name="T11" fmla="*/ 10 h 139"/>
              <a:gd name="T12" fmla="*/ 93 w 139"/>
              <a:gd name="T13" fmla="*/ 4 h 139"/>
              <a:gd name="T14" fmla="*/ 73 w 139"/>
              <a:gd name="T15" fmla="*/ 11 h 139"/>
              <a:gd name="T16" fmla="*/ 66 w 139"/>
              <a:gd name="T17" fmla="*/ 11 h 139"/>
              <a:gd name="T18" fmla="*/ 46 w 139"/>
              <a:gd name="T19" fmla="*/ 4 h 139"/>
              <a:gd name="T20" fmla="*/ 33 w 139"/>
              <a:gd name="T21" fmla="*/ 10 h 139"/>
              <a:gd name="T22" fmla="*/ 28 w 139"/>
              <a:gd name="T23" fmla="*/ 28 h 139"/>
              <a:gd name="T24" fmla="*/ 23 w 139"/>
              <a:gd name="T25" fmla="*/ 33 h 139"/>
              <a:gd name="T26" fmla="*/ 6 w 139"/>
              <a:gd name="T27" fmla="*/ 41 h 139"/>
              <a:gd name="T28" fmla="*/ 2 w 139"/>
              <a:gd name="T29" fmla="*/ 52 h 139"/>
              <a:gd name="T30" fmla="*/ 11 w 139"/>
              <a:gd name="T31" fmla="*/ 66 h 139"/>
              <a:gd name="T32" fmla="*/ 11 w 139"/>
              <a:gd name="T33" fmla="*/ 73 h 139"/>
              <a:gd name="T34" fmla="*/ 2 w 139"/>
              <a:gd name="T35" fmla="*/ 86 h 139"/>
              <a:gd name="T36" fmla="*/ 6 w 139"/>
              <a:gd name="T37" fmla="*/ 97 h 139"/>
              <a:gd name="T38" fmla="*/ 23 w 139"/>
              <a:gd name="T39" fmla="*/ 106 h 139"/>
              <a:gd name="T40" fmla="*/ 28 w 139"/>
              <a:gd name="T41" fmla="*/ 111 h 139"/>
              <a:gd name="T42" fmla="*/ 33 w 139"/>
              <a:gd name="T43" fmla="*/ 128 h 139"/>
              <a:gd name="T44" fmla="*/ 46 w 139"/>
              <a:gd name="T45" fmla="*/ 134 h 139"/>
              <a:gd name="T46" fmla="*/ 65 w 139"/>
              <a:gd name="T47" fmla="*/ 128 h 139"/>
              <a:gd name="T48" fmla="*/ 73 w 139"/>
              <a:gd name="T49" fmla="*/ 128 h 139"/>
              <a:gd name="T50" fmla="*/ 93 w 139"/>
              <a:gd name="T51" fmla="*/ 134 h 139"/>
              <a:gd name="T52" fmla="*/ 106 w 139"/>
              <a:gd name="T53" fmla="*/ 128 h 139"/>
              <a:gd name="T54" fmla="*/ 111 w 139"/>
              <a:gd name="T55" fmla="*/ 111 h 139"/>
              <a:gd name="T56" fmla="*/ 116 w 139"/>
              <a:gd name="T57" fmla="*/ 105 h 139"/>
              <a:gd name="T58" fmla="*/ 133 w 139"/>
              <a:gd name="T59" fmla="*/ 97 h 139"/>
              <a:gd name="T60" fmla="*/ 137 w 139"/>
              <a:gd name="T61" fmla="*/ 86 h 139"/>
              <a:gd name="T62" fmla="*/ 128 w 139"/>
              <a:gd name="T63" fmla="*/ 73 h 139"/>
              <a:gd name="T64" fmla="*/ 94 w 139"/>
              <a:gd name="T65" fmla="*/ 24 h 139"/>
              <a:gd name="T66" fmla="*/ 40 w 139"/>
              <a:gd name="T67" fmla="*/ 38 h 139"/>
              <a:gd name="T68" fmla="*/ 65 w 139"/>
              <a:gd name="T69" fmla="*/ 66 h 139"/>
              <a:gd name="T70" fmla="*/ 43 w 139"/>
              <a:gd name="T71" fmla="*/ 42 h 139"/>
              <a:gd name="T72" fmla="*/ 70 w 139"/>
              <a:gd name="T73" fmla="*/ 30 h 139"/>
              <a:gd name="T74" fmla="*/ 70 w 139"/>
              <a:gd name="T75" fmla="*/ 63 h 139"/>
              <a:gd name="T76" fmla="*/ 65 w 139"/>
              <a:gd name="T77" fmla="*/ 71 h 139"/>
              <a:gd name="T78" fmla="*/ 32 w 139"/>
              <a:gd name="T79" fmla="*/ 71 h 139"/>
              <a:gd name="T80" fmla="*/ 70 w 139"/>
              <a:gd name="T81" fmla="*/ 74 h 139"/>
              <a:gd name="T82" fmla="*/ 70 w 139"/>
              <a:gd name="T83" fmla="*/ 107 h 139"/>
              <a:gd name="T84" fmla="*/ 75 w 139"/>
              <a:gd name="T85" fmla="*/ 72 h 139"/>
              <a:gd name="T86" fmla="*/ 98 w 139"/>
              <a:gd name="T87" fmla="*/ 96 h 139"/>
              <a:gd name="T88" fmla="*/ 75 w 139"/>
              <a:gd name="T89" fmla="*/ 65 h 139"/>
              <a:gd name="T90" fmla="*/ 76 w 139"/>
              <a:gd name="T91" fmla="*/ 68 h 139"/>
              <a:gd name="T92" fmla="*/ 26 w 139"/>
              <a:gd name="T93" fmla="*/ 67 h 139"/>
              <a:gd name="T94" fmla="*/ 18 w 139"/>
              <a:gd name="T95" fmla="*/ 73 h 139"/>
              <a:gd name="T96" fmla="*/ 35 w 139"/>
              <a:gd name="T97" fmla="*/ 108 h 139"/>
              <a:gd name="T98" fmla="*/ 40 w 139"/>
              <a:gd name="T99" fmla="*/ 112 h 139"/>
              <a:gd name="T100" fmla="*/ 95 w 139"/>
              <a:gd name="T101" fmla="*/ 104 h 139"/>
              <a:gd name="T102" fmla="*/ 105 w 139"/>
              <a:gd name="T103" fmla="*/ 106 h 139"/>
              <a:gd name="T104" fmla="*/ 120 w 139"/>
              <a:gd name="T105" fmla="*/ 73 h 139"/>
              <a:gd name="T106" fmla="*/ 94 w 139"/>
              <a:gd name="T107" fmla="*/ 35 h 139"/>
              <a:gd name="T108" fmla="*/ 112 w 139"/>
              <a:gd name="T109" fmla="*/ 6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139">
                <a:moveTo>
                  <a:pt x="139" y="72"/>
                </a:moveTo>
                <a:cubicBezTo>
                  <a:pt x="139" y="67"/>
                  <a:pt x="139" y="67"/>
                  <a:pt x="139" y="67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4"/>
                  <a:pt x="127" y="62"/>
                  <a:pt x="127" y="60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5" y="51"/>
                  <a:pt x="124" y="49"/>
                  <a:pt x="124" y="4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38"/>
                  <a:pt x="117" y="36"/>
                  <a:pt x="115" y="33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6"/>
                  <a:pt x="107" y="24"/>
                  <a:pt x="104" y="2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17"/>
                  <a:pt x="94" y="16"/>
                  <a:pt x="91" y="15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3"/>
                  <a:pt x="89" y="3"/>
                  <a:pt x="89" y="3"/>
                </a:cubicBezTo>
                <a:cubicBezTo>
                  <a:pt x="84" y="13"/>
                  <a:pt x="84" y="13"/>
                  <a:pt x="84" y="13"/>
                </a:cubicBezTo>
                <a:cubicBezTo>
                  <a:pt x="81" y="12"/>
                  <a:pt x="77" y="11"/>
                  <a:pt x="73" y="11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1"/>
                  <a:pt x="58" y="12"/>
                  <a:pt x="55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15"/>
                  <a:pt x="48" y="15"/>
                  <a:pt x="48" y="15"/>
                </a:cubicBezTo>
                <a:cubicBezTo>
                  <a:pt x="45" y="16"/>
                  <a:pt x="43" y="17"/>
                  <a:pt x="41" y="18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22"/>
                  <a:pt x="35" y="22"/>
                  <a:pt x="35" y="22"/>
                </a:cubicBezTo>
                <a:cubicBezTo>
                  <a:pt x="32" y="24"/>
                  <a:pt x="30" y="26"/>
                  <a:pt x="28" y="28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20" y="38"/>
                  <a:pt x="18" y="41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9"/>
                  <a:pt x="14" y="51"/>
                  <a:pt x="1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2"/>
                  <a:pt x="11" y="64"/>
                  <a:pt x="1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5"/>
                  <a:pt x="11" y="77"/>
                  <a:pt x="11" y="78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6"/>
                  <a:pt x="2" y="86"/>
                  <a:pt x="2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4" y="87"/>
                  <a:pt x="14" y="89"/>
                  <a:pt x="15" y="91"/>
                </a:cubicBezTo>
                <a:cubicBezTo>
                  <a:pt x="6" y="97"/>
                  <a:pt x="6" y="97"/>
                  <a:pt x="6" y="97"/>
                </a:cubicBezTo>
                <a:cubicBezTo>
                  <a:pt x="8" y="101"/>
                  <a:pt x="8" y="101"/>
                  <a:pt x="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1"/>
                  <a:pt x="21" y="103"/>
                  <a:pt x="2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0" y="113"/>
                  <a:pt x="32" y="115"/>
                  <a:pt x="34" y="11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3" y="122"/>
                  <a:pt x="45" y="123"/>
                  <a:pt x="48" y="12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8" y="127"/>
                  <a:pt x="62" y="128"/>
                  <a:pt x="65" y="128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28"/>
                  <a:pt x="81" y="127"/>
                  <a:pt x="85" y="12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4" y="123"/>
                  <a:pt x="96" y="121"/>
                  <a:pt x="99" y="120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5"/>
                  <a:pt x="109" y="113"/>
                  <a:pt x="111" y="111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7" y="103"/>
                  <a:pt x="119" y="100"/>
                  <a:pt x="121" y="98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89"/>
                  <a:pt x="125" y="87"/>
                  <a:pt x="126" y="85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7"/>
                  <a:pt x="128" y="75"/>
                  <a:pt x="128" y="73"/>
                </a:cubicBezTo>
                <a:lnTo>
                  <a:pt x="139" y="72"/>
                </a:lnTo>
                <a:close/>
                <a:moveTo>
                  <a:pt x="69" y="18"/>
                </a:moveTo>
                <a:cubicBezTo>
                  <a:pt x="78" y="18"/>
                  <a:pt x="87" y="20"/>
                  <a:pt x="94" y="24"/>
                </a:cubicBezTo>
                <a:cubicBezTo>
                  <a:pt x="89" y="31"/>
                  <a:pt x="89" y="31"/>
                  <a:pt x="89" y="31"/>
                </a:cubicBezTo>
                <a:cubicBezTo>
                  <a:pt x="83" y="28"/>
                  <a:pt x="76" y="26"/>
                  <a:pt x="69" y="26"/>
                </a:cubicBezTo>
                <a:cubicBezTo>
                  <a:pt x="58" y="26"/>
                  <a:pt x="48" y="31"/>
                  <a:pt x="40" y="38"/>
                </a:cubicBezTo>
                <a:cubicBezTo>
                  <a:pt x="34" y="32"/>
                  <a:pt x="34" y="32"/>
                  <a:pt x="34" y="32"/>
                </a:cubicBezTo>
                <a:cubicBezTo>
                  <a:pt x="43" y="23"/>
                  <a:pt x="56" y="18"/>
                  <a:pt x="69" y="18"/>
                </a:cubicBezTo>
                <a:close/>
                <a:moveTo>
                  <a:pt x="65" y="66"/>
                </a:moveTo>
                <a:cubicBezTo>
                  <a:pt x="65" y="66"/>
                  <a:pt x="65" y="67"/>
                  <a:pt x="65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58"/>
                  <a:pt x="36" y="49"/>
                  <a:pt x="43" y="42"/>
                </a:cubicBezTo>
                <a:lnTo>
                  <a:pt x="65" y="66"/>
                </a:lnTo>
                <a:close/>
                <a:moveTo>
                  <a:pt x="45" y="40"/>
                </a:moveTo>
                <a:cubicBezTo>
                  <a:pt x="52" y="34"/>
                  <a:pt x="61" y="30"/>
                  <a:pt x="70" y="30"/>
                </a:cubicBezTo>
                <a:cubicBezTo>
                  <a:pt x="78" y="30"/>
                  <a:pt x="85" y="33"/>
                  <a:pt x="91" y="3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3"/>
                  <a:pt x="71" y="63"/>
                  <a:pt x="70" y="63"/>
                </a:cubicBezTo>
                <a:cubicBezTo>
                  <a:pt x="69" y="63"/>
                  <a:pt x="68" y="63"/>
                  <a:pt x="68" y="64"/>
                </a:cubicBezTo>
                <a:lnTo>
                  <a:pt x="45" y="40"/>
                </a:lnTo>
                <a:close/>
                <a:moveTo>
                  <a:pt x="65" y="71"/>
                </a:moveTo>
                <a:cubicBezTo>
                  <a:pt x="65" y="71"/>
                  <a:pt x="65" y="72"/>
                  <a:pt x="66" y="72"/>
                </a:cubicBezTo>
                <a:cubicBezTo>
                  <a:pt x="47" y="99"/>
                  <a:pt x="47" y="99"/>
                  <a:pt x="47" y="99"/>
                </a:cubicBezTo>
                <a:cubicBezTo>
                  <a:pt x="38" y="93"/>
                  <a:pt x="32" y="82"/>
                  <a:pt x="32" y="71"/>
                </a:cubicBezTo>
                <a:lnTo>
                  <a:pt x="65" y="71"/>
                </a:lnTo>
                <a:close/>
                <a:moveTo>
                  <a:pt x="68" y="74"/>
                </a:moveTo>
                <a:cubicBezTo>
                  <a:pt x="69" y="74"/>
                  <a:pt x="70" y="74"/>
                  <a:pt x="70" y="74"/>
                </a:cubicBezTo>
                <a:cubicBezTo>
                  <a:pt x="71" y="74"/>
                  <a:pt x="72" y="74"/>
                  <a:pt x="73" y="74"/>
                </a:cubicBezTo>
                <a:cubicBezTo>
                  <a:pt x="96" y="98"/>
                  <a:pt x="96" y="98"/>
                  <a:pt x="96" y="98"/>
                </a:cubicBezTo>
                <a:cubicBezTo>
                  <a:pt x="89" y="104"/>
                  <a:pt x="80" y="107"/>
                  <a:pt x="70" y="107"/>
                </a:cubicBezTo>
                <a:cubicBezTo>
                  <a:pt x="63" y="107"/>
                  <a:pt x="55" y="105"/>
                  <a:pt x="49" y="101"/>
                </a:cubicBezTo>
                <a:lnTo>
                  <a:pt x="68" y="74"/>
                </a:lnTo>
                <a:close/>
                <a:moveTo>
                  <a:pt x="75" y="72"/>
                </a:moveTo>
                <a:cubicBezTo>
                  <a:pt x="75" y="71"/>
                  <a:pt x="75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80"/>
                  <a:pt x="104" y="89"/>
                  <a:pt x="98" y="96"/>
                </a:cubicBezTo>
                <a:lnTo>
                  <a:pt x="75" y="72"/>
                </a:lnTo>
                <a:close/>
                <a:moveTo>
                  <a:pt x="76" y="68"/>
                </a:moveTo>
                <a:cubicBezTo>
                  <a:pt x="76" y="67"/>
                  <a:pt x="75" y="66"/>
                  <a:pt x="75" y="65"/>
                </a:cubicBezTo>
                <a:cubicBezTo>
                  <a:pt x="94" y="38"/>
                  <a:pt x="94" y="38"/>
                  <a:pt x="94" y="38"/>
                </a:cubicBezTo>
                <a:cubicBezTo>
                  <a:pt x="102" y="45"/>
                  <a:pt x="108" y="56"/>
                  <a:pt x="109" y="68"/>
                </a:cubicBezTo>
                <a:lnTo>
                  <a:pt x="76" y="68"/>
                </a:lnTo>
                <a:close/>
                <a:moveTo>
                  <a:pt x="30" y="36"/>
                </a:moveTo>
                <a:cubicBezTo>
                  <a:pt x="36" y="42"/>
                  <a:pt x="36" y="42"/>
                  <a:pt x="36" y="42"/>
                </a:cubicBezTo>
                <a:cubicBezTo>
                  <a:pt x="30" y="49"/>
                  <a:pt x="27" y="57"/>
                  <a:pt x="26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55"/>
                  <a:pt x="23" y="44"/>
                  <a:pt x="30" y="36"/>
                </a:cubicBezTo>
                <a:close/>
                <a:moveTo>
                  <a:pt x="18" y="73"/>
                </a:moveTo>
                <a:cubicBezTo>
                  <a:pt x="26" y="73"/>
                  <a:pt x="26" y="73"/>
                  <a:pt x="26" y="73"/>
                </a:cubicBezTo>
                <a:cubicBezTo>
                  <a:pt x="27" y="84"/>
                  <a:pt x="32" y="94"/>
                  <a:pt x="40" y="101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25" y="99"/>
                  <a:pt x="19" y="87"/>
                  <a:pt x="18" y="73"/>
                </a:cubicBezTo>
                <a:close/>
                <a:moveTo>
                  <a:pt x="69" y="121"/>
                </a:moveTo>
                <a:cubicBezTo>
                  <a:pt x="58" y="121"/>
                  <a:pt x="48" y="117"/>
                  <a:pt x="40" y="112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52" y="109"/>
                  <a:pt x="60" y="112"/>
                  <a:pt x="69" y="112"/>
                </a:cubicBezTo>
                <a:cubicBezTo>
                  <a:pt x="79" y="112"/>
                  <a:pt x="88" y="109"/>
                  <a:pt x="95" y="104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2" y="117"/>
                  <a:pt x="81" y="121"/>
                  <a:pt x="69" y="121"/>
                </a:cubicBezTo>
                <a:close/>
                <a:moveTo>
                  <a:pt x="105" y="106"/>
                </a:moveTo>
                <a:cubicBezTo>
                  <a:pt x="99" y="100"/>
                  <a:pt x="99" y="100"/>
                  <a:pt x="99" y="100"/>
                </a:cubicBezTo>
                <a:cubicBezTo>
                  <a:pt x="106" y="93"/>
                  <a:pt x="111" y="83"/>
                  <a:pt x="112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86"/>
                  <a:pt x="114" y="97"/>
                  <a:pt x="105" y="106"/>
                </a:cubicBezTo>
                <a:close/>
                <a:moveTo>
                  <a:pt x="112" y="67"/>
                </a:moveTo>
                <a:cubicBezTo>
                  <a:pt x="111" y="54"/>
                  <a:pt x="104" y="42"/>
                  <a:pt x="94" y="35"/>
                </a:cubicBezTo>
                <a:cubicBezTo>
                  <a:pt x="99" y="28"/>
                  <a:pt x="99" y="28"/>
                  <a:pt x="99" y="28"/>
                </a:cubicBezTo>
                <a:cubicBezTo>
                  <a:pt x="111" y="37"/>
                  <a:pt x="120" y="51"/>
                  <a:pt x="120" y="67"/>
                </a:cubicBezTo>
                <a:lnTo>
                  <a:pt x="112" y="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17"/>
          <p:cNvSpPr>
            <a:spLocks/>
          </p:cNvSpPr>
          <p:nvPr userDrawn="1"/>
        </p:nvSpPr>
        <p:spPr bwMode="auto">
          <a:xfrm flipH="1">
            <a:off x="3103885" y="1495987"/>
            <a:ext cx="63038" cy="41589"/>
          </a:xfrm>
          <a:custGeom>
            <a:avLst/>
            <a:gdLst>
              <a:gd name="T0" fmla="*/ 5 w 5"/>
              <a:gd name="T1" fmla="*/ 0 h 8"/>
              <a:gd name="T2" fmla="*/ 1 w 5"/>
              <a:gd name="T3" fmla="*/ 3 h 8"/>
              <a:gd name="T4" fmla="*/ 2 w 5"/>
              <a:gd name="T5" fmla="*/ 8 h 8"/>
              <a:gd name="T6" fmla="*/ 5 w 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8">
                <a:moveTo>
                  <a:pt x="5" y="0"/>
                </a:moveTo>
                <a:cubicBezTo>
                  <a:pt x="3" y="0"/>
                  <a:pt x="1" y="1"/>
                  <a:pt x="1" y="3"/>
                </a:cubicBezTo>
                <a:cubicBezTo>
                  <a:pt x="0" y="5"/>
                  <a:pt x="1" y="7"/>
                  <a:pt x="2" y="8"/>
                </a:cubicBez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18"/>
          <p:cNvSpPr>
            <a:spLocks/>
          </p:cNvSpPr>
          <p:nvPr userDrawn="1"/>
        </p:nvSpPr>
        <p:spPr bwMode="auto">
          <a:xfrm flipH="1">
            <a:off x="3127962" y="1500365"/>
            <a:ext cx="63038" cy="41589"/>
          </a:xfrm>
          <a:custGeom>
            <a:avLst/>
            <a:gdLst>
              <a:gd name="T0" fmla="*/ 3 w 6"/>
              <a:gd name="T1" fmla="*/ 0 h 8"/>
              <a:gd name="T2" fmla="*/ 0 w 6"/>
              <a:gd name="T3" fmla="*/ 8 h 8"/>
              <a:gd name="T4" fmla="*/ 5 w 6"/>
              <a:gd name="T5" fmla="*/ 5 h 8"/>
              <a:gd name="T6" fmla="*/ 3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3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7"/>
                  <a:pt x="5" y="5"/>
                </a:cubicBezTo>
                <a:cubicBezTo>
                  <a:pt x="6" y="3"/>
                  <a:pt x="5" y="1"/>
                  <a:pt x="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19"/>
          <p:cNvSpPr>
            <a:spLocks noEditPoints="1"/>
          </p:cNvSpPr>
          <p:nvPr userDrawn="1"/>
        </p:nvSpPr>
        <p:spPr bwMode="auto">
          <a:xfrm flipH="1">
            <a:off x="2725400" y="1080105"/>
            <a:ext cx="850650" cy="825199"/>
          </a:xfrm>
          <a:custGeom>
            <a:avLst/>
            <a:gdLst>
              <a:gd name="T0" fmla="*/ 158 w 159"/>
              <a:gd name="T1" fmla="*/ 69 h 159"/>
              <a:gd name="T2" fmla="*/ 149 w 159"/>
              <a:gd name="T3" fmla="*/ 67 h 159"/>
              <a:gd name="T4" fmla="*/ 151 w 159"/>
              <a:gd name="T5" fmla="*/ 50 h 159"/>
              <a:gd name="T6" fmla="*/ 148 w 159"/>
              <a:gd name="T7" fmla="*/ 39 h 159"/>
              <a:gd name="T8" fmla="*/ 140 w 159"/>
              <a:gd name="T9" fmla="*/ 41 h 159"/>
              <a:gd name="T10" fmla="*/ 136 w 159"/>
              <a:gd name="T11" fmla="*/ 40 h 159"/>
              <a:gd name="T12" fmla="*/ 134 w 159"/>
              <a:gd name="T13" fmla="*/ 25 h 159"/>
              <a:gd name="T14" fmla="*/ 127 w 159"/>
              <a:gd name="T15" fmla="*/ 16 h 159"/>
              <a:gd name="T16" fmla="*/ 124 w 159"/>
              <a:gd name="T17" fmla="*/ 17 h 159"/>
              <a:gd name="T18" fmla="*/ 108 w 159"/>
              <a:gd name="T19" fmla="*/ 14 h 159"/>
              <a:gd name="T20" fmla="*/ 108 w 159"/>
              <a:gd name="T21" fmla="*/ 5 h 159"/>
              <a:gd name="T22" fmla="*/ 99 w 159"/>
              <a:gd name="T23" fmla="*/ 3 h 159"/>
              <a:gd name="T24" fmla="*/ 92 w 159"/>
              <a:gd name="T25" fmla="*/ 11 h 159"/>
              <a:gd name="T26" fmla="*/ 78 w 159"/>
              <a:gd name="T27" fmla="*/ 0 h 159"/>
              <a:gd name="T28" fmla="*/ 67 w 159"/>
              <a:gd name="T29" fmla="*/ 3 h 159"/>
              <a:gd name="T30" fmla="*/ 65 w 159"/>
              <a:gd name="T31" fmla="*/ 12 h 159"/>
              <a:gd name="T32" fmla="*/ 53 w 159"/>
              <a:gd name="T33" fmla="*/ 12 h 159"/>
              <a:gd name="T34" fmla="*/ 51 w 159"/>
              <a:gd name="T35" fmla="*/ 8 h 159"/>
              <a:gd name="T36" fmla="*/ 40 w 159"/>
              <a:gd name="T37" fmla="*/ 11 h 159"/>
              <a:gd name="T38" fmla="*/ 41 w 159"/>
              <a:gd name="T39" fmla="*/ 20 h 159"/>
              <a:gd name="T40" fmla="*/ 33 w 159"/>
              <a:gd name="T41" fmla="*/ 28 h 159"/>
              <a:gd name="T42" fmla="*/ 24 w 159"/>
              <a:gd name="T43" fmla="*/ 24 h 159"/>
              <a:gd name="T44" fmla="*/ 16 w 159"/>
              <a:gd name="T45" fmla="*/ 33 h 159"/>
              <a:gd name="T46" fmla="*/ 17 w 159"/>
              <a:gd name="T47" fmla="*/ 49 h 159"/>
              <a:gd name="T48" fmla="*/ 6 w 159"/>
              <a:gd name="T49" fmla="*/ 51 h 159"/>
              <a:gd name="T50" fmla="*/ 10 w 159"/>
              <a:gd name="T51" fmla="*/ 75 h 159"/>
              <a:gd name="T52" fmla="*/ 1 w 159"/>
              <a:gd name="T53" fmla="*/ 89 h 159"/>
              <a:gd name="T54" fmla="*/ 12 w 159"/>
              <a:gd name="T55" fmla="*/ 94 h 159"/>
              <a:gd name="T56" fmla="*/ 11 w 159"/>
              <a:gd name="T57" fmla="*/ 119 h 159"/>
              <a:gd name="T58" fmla="*/ 23 w 159"/>
              <a:gd name="T59" fmla="*/ 119 h 159"/>
              <a:gd name="T60" fmla="*/ 31 w 159"/>
              <a:gd name="T61" fmla="*/ 142 h 159"/>
              <a:gd name="T62" fmla="*/ 42 w 159"/>
              <a:gd name="T63" fmla="*/ 138 h 159"/>
              <a:gd name="T64" fmla="*/ 59 w 159"/>
              <a:gd name="T65" fmla="*/ 156 h 159"/>
              <a:gd name="T66" fmla="*/ 68 w 159"/>
              <a:gd name="T67" fmla="*/ 148 h 159"/>
              <a:gd name="T68" fmla="*/ 82 w 159"/>
              <a:gd name="T69" fmla="*/ 159 h 159"/>
              <a:gd name="T70" fmla="*/ 102 w 159"/>
              <a:gd name="T71" fmla="*/ 145 h 159"/>
              <a:gd name="T72" fmla="*/ 112 w 159"/>
              <a:gd name="T73" fmla="*/ 152 h 159"/>
              <a:gd name="T74" fmla="*/ 126 w 159"/>
              <a:gd name="T75" fmla="*/ 131 h 159"/>
              <a:gd name="T76" fmla="*/ 128 w 159"/>
              <a:gd name="T77" fmla="*/ 130 h 159"/>
              <a:gd name="T78" fmla="*/ 137 w 159"/>
              <a:gd name="T79" fmla="*/ 134 h 159"/>
              <a:gd name="T80" fmla="*/ 137 w 159"/>
              <a:gd name="T81" fmla="*/ 119 h 159"/>
              <a:gd name="T82" fmla="*/ 142 w 159"/>
              <a:gd name="T83" fmla="*/ 109 h 159"/>
              <a:gd name="T84" fmla="*/ 150 w 159"/>
              <a:gd name="T85" fmla="*/ 109 h 159"/>
              <a:gd name="T86" fmla="*/ 153 w 159"/>
              <a:gd name="T87" fmla="*/ 107 h 159"/>
              <a:gd name="T88" fmla="*/ 148 w 159"/>
              <a:gd name="T89" fmla="*/ 92 h 159"/>
              <a:gd name="T90" fmla="*/ 149 w 159"/>
              <a:gd name="T91" fmla="*/ 82 h 159"/>
              <a:gd name="T92" fmla="*/ 149 w 159"/>
              <a:gd name="T93" fmla="*/ 82 h 159"/>
              <a:gd name="T94" fmla="*/ 149 w 159"/>
              <a:gd name="T95" fmla="*/ 82 h 159"/>
              <a:gd name="T96" fmla="*/ 149 w 159"/>
              <a:gd name="T97" fmla="*/ 82 h 159"/>
              <a:gd name="T98" fmla="*/ 149 w 159"/>
              <a:gd name="T99" fmla="*/ 82 h 159"/>
              <a:gd name="T100" fmla="*/ 150 w 159"/>
              <a:gd name="T101" fmla="*/ 81 h 159"/>
              <a:gd name="T102" fmla="*/ 151 w 159"/>
              <a:gd name="T103" fmla="*/ 80 h 159"/>
              <a:gd name="T104" fmla="*/ 126 w 159"/>
              <a:gd name="T105" fmla="*/ 70 h 159"/>
              <a:gd name="T106" fmla="*/ 69 w 159"/>
              <a:gd name="T107" fmla="*/ 32 h 159"/>
              <a:gd name="T108" fmla="*/ 31 w 159"/>
              <a:gd name="T109" fmla="*/ 89 h 159"/>
              <a:gd name="T110" fmla="*/ 88 w 159"/>
              <a:gd name="T111" fmla="*/ 12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9" h="159">
                <a:moveTo>
                  <a:pt x="159" y="77"/>
                </a:moveTo>
                <a:cubicBezTo>
                  <a:pt x="159" y="77"/>
                  <a:pt x="158" y="72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7"/>
                  <a:pt x="156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2" y="67"/>
                  <a:pt x="15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48" y="67"/>
                  <a:pt x="147" y="64"/>
                  <a:pt x="147" y="64"/>
                </a:cubicBezTo>
                <a:cubicBezTo>
                  <a:pt x="147" y="64"/>
                  <a:pt x="146" y="61"/>
                  <a:pt x="145" y="57"/>
                </a:cubicBezTo>
                <a:cubicBezTo>
                  <a:pt x="145" y="56"/>
                  <a:pt x="145" y="56"/>
                  <a:pt x="145" y="55"/>
                </a:cubicBezTo>
                <a:cubicBezTo>
                  <a:pt x="145" y="53"/>
                  <a:pt x="146" y="53"/>
                  <a:pt x="146" y="53"/>
                </a:cubicBezTo>
                <a:cubicBezTo>
                  <a:pt x="146" y="53"/>
                  <a:pt x="149" y="52"/>
                  <a:pt x="151" y="50"/>
                </a:cubicBezTo>
                <a:cubicBezTo>
                  <a:pt x="152" y="50"/>
                  <a:pt x="152" y="49"/>
                  <a:pt x="152" y="48"/>
                </a:cubicBezTo>
                <a:cubicBezTo>
                  <a:pt x="152" y="48"/>
                  <a:pt x="152" y="47"/>
                  <a:pt x="152" y="47"/>
                </a:cubicBezTo>
                <a:cubicBezTo>
                  <a:pt x="152" y="47"/>
                  <a:pt x="149" y="42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7" y="38"/>
                  <a:pt x="147" y="38"/>
                  <a:pt x="146" y="38"/>
                </a:cubicBezTo>
                <a:cubicBezTo>
                  <a:pt x="145" y="38"/>
                  <a:pt x="144" y="39"/>
                  <a:pt x="144" y="39"/>
                </a:cubicBezTo>
                <a:cubicBezTo>
                  <a:pt x="144" y="39"/>
                  <a:pt x="141" y="40"/>
                  <a:pt x="140" y="41"/>
                </a:cubicBezTo>
                <a:cubicBezTo>
                  <a:pt x="139" y="41"/>
                  <a:pt x="139" y="41"/>
                  <a:pt x="139" y="41"/>
                </a:cubicBezTo>
                <a:cubicBezTo>
                  <a:pt x="138" y="41"/>
                  <a:pt x="137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9"/>
                  <a:pt x="133" y="35"/>
                  <a:pt x="131" y="33"/>
                </a:cubicBezTo>
                <a:cubicBezTo>
                  <a:pt x="130" y="32"/>
                  <a:pt x="130" y="31"/>
                  <a:pt x="130" y="31"/>
                </a:cubicBezTo>
                <a:cubicBezTo>
                  <a:pt x="130" y="30"/>
                  <a:pt x="131" y="30"/>
                  <a:pt x="131" y="30"/>
                </a:cubicBezTo>
                <a:cubicBezTo>
                  <a:pt x="131" y="30"/>
                  <a:pt x="133" y="27"/>
                  <a:pt x="134" y="25"/>
                </a:cubicBezTo>
                <a:cubicBezTo>
                  <a:pt x="135" y="25"/>
                  <a:pt x="135" y="24"/>
                  <a:pt x="135" y="24"/>
                </a:cubicBezTo>
                <a:cubicBezTo>
                  <a:pt x="135" y="23"/>
                  <a:pt x="134" y="22"/>
                  <a:pt x="134" y="22"/>
                </a:cubicBezTo>
                <a:cubicBezTo>
                  <a:pt x="134" y="22"/>
                  <a:pt x="129" y="18"/>
                  <a:pt x="128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6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6"/>
                  <a:pt x="124" y="16"/>
                  <a:pt x="124" y="16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7"/>
                  <a:pt x="121" y="20"/>
                  <a:pt x="120" y="21"/>
                </a:cubicBezTo>
                <a:cubicBezTo>
                  <a:pt x="120" y="21"/>
                  <a:pt x="119" y="22"/>
                  <a:pt x="119" y="22"/>
                </a:cubicBezTo>
                <a:cubicBezTo>
                  <a:pt x="118" y="22"/>
                  <a:pt x="117" y="21"/>
                  <a:pt x="117" y="21"/>
                </a:cubicBezTo>
                <a:cubicBezTo>
                  <a:pt x="116" y="20"/>
                  <a:pt x="111" y="18"/>
                  <a:pt x="109" y="16"/>
                </a:cubicBezTo>
                <a:cubicBezTo>
                  <a:pt x="108" y="16"/>
                  <a:pt x="108" y="15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2"/>
                  <a:pt x="109" y="11"/>
                  <a:pt x="109" y="9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6"/>
                  <a:pt x="108" y="5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6" y="5"/>
                  <a:pt x="102" y="3"/>
                  <a:pt x="100" y="3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7" y="3"/>
                  <a:pt x="97" y="4"/>
                  <a:pt x="97" y="4"/>
                </a:cubicBezTo>
                <a:cubicBezTo>
                  <a:pt x="97" y="4"/>
                  <a:pt x="95" y="9"/>
                  <a:pt x="95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11"/>
                  <a:pt x="93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1"/>
                  <a:pt x="86" y="10"/>
                  <a:pt x="84" y="10"/>
                </a:cubicBezTo>
                <a:cubicBezTo>
                  <a:pt x="81" y="10"/>
                  <a:pt x="81" y="8"/>
                  <a:pt x="81" y="8"/>
                </a:cubicBezTo>
                <a:cubicBezTo>
                  <a:pt x="81" y="8"/>
                  <a:pt x="80" y="6"/>
                  <a:pt x="80" y="3"/>
                </a:cubicBezTo>
                <a:cubicBezTo>
                  <a:pt x="80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1" y="1"/>
                  <a:pt x="69" y="1"/>
                </a:cubicBezTo>
                <a:cubicBezTo>
                  <a:pt x="67" y="1"/>
                  <a:pt x="67" y="3"/>
                  <a:pt x="67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8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11"/>
                  <a:pt x="66" y="11"/>
                  <a:pt x="65" y="11"/>
                </a:cubicBezTo>
                <a:cubicBezTo>
                  <a:pt x="65" y="12"/>
                  <a:pt x="65" y="12"/>
                  <a:pt x="65" y="12"/>
                </a:cubicBezTo>
                <a:cubicBezTo>
                  <a:pt x="63" y="12"/>
                  <a:pt x="60" y="13"/>
                  <a:pt x="57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5" y="14"/>
                  <a:pt x="55" y="14"/>
                </a:cubicBezTo>
                <a:cubicBezTo>
                  <a:pt x="53" y="14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2" y="11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0" y="7"/>
                  <a:pt x="49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7" y="7"/>
                  <a:pt x="47" y="7"/>
                </a:cubicBezTo>
                <a:cubicBezTo>
                  <a:pt x="47" y="7"/>
                  <a:pt x="42" y="10"/>
                  <a:pt x="40" y="11"/>
                </a:cubicBezTo>
                <a:cubicBezTo>
                  <a:pt x="39" y="11"/>
                  <a:pt x="38" y="12"/>
                  <a:pt x="38" y="13"/>
                </a:cubicBezTo>
                <a:cubicBezTo>
                  <a:pt x="38" y="14"/>
                  <a:pt x="39" y="14"/>
                  <a:pt x="39" y="14"/>
                </a:cubicBezTo>
                <a:cubicBezTo>
                  <a:pt x="39" y="14"/>
                  <a:pt x="40" y="18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1"/>
                  <a:pt x="41" y="22"/>
                  <a:pt x="40" y="22"/>
                </a:cubicBezTo>
                <a:cubicBezTo>
                  <a:pt x="39" y="23"/>
                  <a:pt x="36" y="25"/>
                  <a:pt x="33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8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29" y="28"/>
                  <a:pt x="29" y="28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4" y="24"/>
                  <a:pt x="24" y="24"/>
                </a:cubicBezTo>
                <a:cubicBezTo>
                  <a:pt x="23" y="24"/>
                  <a:pt x="22" y="24"/>
                  <a:pt x="22" y="24"/>
                </a:cubicBezTo>
                <a:cubicBezTo>
                  <a:pt x="22" y="24"/>
                  <a:pt x="19" y="28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6" y="32"/>
                  <a:pt x="16" y="32"/>
                  <a:pt x="16" y="33"/>
                </a:cubicBezTo>
                <a:cubicBezTo>
                  <a:pt x="16" y="34"/>
                  <a:pt x="17" y="35"/>
                  <a:pt x="17" y="35"/>
                </a:cubicBezTo>
                <a:cubicBezTo>
                  <a:pt x="17" y="35"/>
                  <a:pt x="20" y="37"/>
                  <a:pt x="21" y="38"/>
                </a:cubicBezTo>
                <a:cubicBezTo>
                  <a:pt x="21" y="39"/>
                  <a:pt x="22" y="39"/>
                  <a:pt x="22" y="40"/>
                </a:cubicBezTo>
                <a:cubicBezTo>
                  <a:pt x="22" y="41"/>
                  <a:pt x="21" y="42"/>
                  <a:pt x="21" y="42"/>
                </a:cubicBezTo>
                <a:cubicBezTo>
                  <a:pt x="20" y="43"/>
                  <a:pt x="18" y="46"/>
                  <a:pt x="17" y="49"/>
                </a:cubicBezTo>
                <a:cubicBezTo>
                  <a:pt x="16" y="51"/>
                  <a:pt x="15" y="51"/>
                  <a:pt x="14" y="51"/>
                </a:cubicBezTo>
                <a:cubicBezTo>
                  <a:pt x="14" y="51"/>
                  <a:pt x="13" y="51"/>
                  <a:pt x="13" y="51"/>
                </a:cubicBezTo>
                <a:cubicBezTo>
                  <a:pt x="13" y="51"/>
                  <a:pt x="11" y="50"/>
                  <a:pt x="9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49"/>
                  <a:pt x="6" y="51"/>
                  <a:pt x="6" y="51"/>
                </a:cubicBezTo>
                <a:cubicBezTo>
                  <a:pt x="6" y="51"/>
                  <a:pt x="4" y="56"/>
                  <a:pt x="3" y="58"/>
                </a:cubicBezTo>
                <a:cubicBezTo>
                  <a:pt x="2" y="61"/>
                  <a:pt x="4" y="62"/>
                  <a:pt x="4" y="62"/>
                </a:cubicBezTo>
                <a:cubicBezTo>
                  <a:pt x="4" y="62"/>
                  <a:pt x="8" y="63"/>
                  <a:pt x="10" y="64"/>
                </a:cubicBezTo>
                <a:cubicBezTo>
                  <a:pt x="11" y="64"/>
                  <a:pt x="11" y="67"/>
                  <a:pt x="11" y="67"/>
                </a:cubicBezTo>
                <a:cubicBezTo>
                  <a:pt x="11" y="68"/>
                  <a:pt x="10" y="72"/>
                  <a:pt x="10" y="75"/>
                </a:cubicBezTo>
                <a:cubicBezTo>
                  <a:pt x="10" y="78"/>
                  <a:pt x="8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6" y="78"/>
                  <a:pt x="3" y="79"/>
                </a:cubicBezTo>
                <a:cubicBezTo>
                  <a:pt x="0" y="79"/>
                  <a:pt x="0" y="82"/>
                  <a:pt x="0" y="82"/>
                </a:cubicBezTo>
                <a:cubicBezTo>
                  <a:pt x="0" y="82"/>
                  <a:pt x="1" y="86"/>
                  <a:pt x="1" y="89"/>
                </a:cubicBezTo>
                <a:cubicBezTo>
                  <a:pt x="1" y="92"/>
                  <a:pt x="3" y="92"/>
                  <a:pt x="3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7" y="92"/>
                  <a:pt x="8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0" y="92"/>
                  <a:pt x="11" y="92"/>
                  <a:pt x="12" y="94"/>
                </a:cubicBezTo>
                <a:cubicBezTo>
                  <a:pt x="12" y="96"/>
                  <a:pt x="14" y="100"/>
                  <a:pt x="14" y="103"/>
                </a:cubicBezTo>
                <a:cubicBezTo>
                  <a:pt x="14" y="105"/>
                  <a:pt x="13" y="106"/>
                  <a:pt x="13" y="106"/>
                </a:cubicBezTo>
                <a:cubicBezTo>
                  <a:pt x="13" y="106"/>
                  <a:pt x="11" y="106"/>
                  <a:pt x="8" y="108"/>
                </a:cubicBezTo>
                <a:cubicBezTo>
                  <a:pt x="6" y="109"/>
                  <a:pt x="7" y="112"/>
                  <a:pt x="7" y="112"/>
                </a:cubicBezTo>
                <a:cubicBezTo>
                  <a:pt x="7" y="112"/>
                  <a:pt x="10" y="117"/>
                  <a:pt x="11" y="119"/>
                </a:cubicBezTo>
                <a:cubicBezTo>
                  <a:pt x="11" y="120"/>
                  <a:pt x="12" y="120"/>
                  <a:pt x="13" y="120"/>
                </a:cubicBezTo>
                <a:cubicBezTo>
                  <a:pt x="14" y="120"/>
                  <a:pt x="15" y="120"/>
                  <a:pt x="15" y="120"/>
                </a:cubicBezTo>
                <a:cubicBezTo>
                  <a:pt x="15" y="120"/>
                  <a:pt x="18" y="118"/>
                  <a:pt x="19" y="118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1" y="117"/>
                  <a:pt x="22" y="118"/>
                  <a:pt x="23" y="119"/>
                </a:cubicBezTo>
                <a:cubicBezTo>
                  <a:pt x="23" y="120"/>
                  <a:pt x="26" y="124"/>
                  <a:pt x="28" y="126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6" y="131"/>
                  <a:pt x="25" y="133"/>
                </a:cubicBezTo>
                <a:cubicBezTo>
                  <a:pt x="23" y="135"/>
                  <a:pt x="25" y="137"/>
                  <a:pt x="25" y="137"/>
                </a:cubicBezTo>
                <a:cubicBezTo>
                  <a:pt x="25" y="137"/>
                  <a:pt x="29" y="140"/>
                  <a:pt x="31" y="142"/>
                </a:cubicBezTo>
                <a:cubicBezTo>
                  <a:pt x="32" y="143"/>
                  <a:pt x="32" y="143"/>
                  <a:pt x="33" y="143"/>
                </a:cubicBezTo>
                <a:cubicBezTo>
                  <a:pt x="34" y="143"/>
                  <a:pt x="35" y="142"/>
                  <a:pt x="35" y="142"/>
                </a:cubicBezTo>
                <a:cubicBezTo>
                  <a:pt x="35" y="142"/>
                  <a:pt x="38" y="138"/>
                  <a:pt x="39" y="138"/>
                </a:cubicBezTo>
                <a:cubicBezTo>
                  <a:pt x="39" y="137"/>
                  <a:pt x="39" y="137"/>
                  <a:pt x="40" y="137"/>
                </a:cubicBezTo>
                <a:cubicBezTo>
                  <a:pt x="41" y="137"/>
                  <a:pt x="41" y="137"/>
                  <a:pt x="42" y="138"/>
                </a:cubicBezTo>
                <a:cubicBezTo>
                  <a:pt x="43" y="138"/>
                  <a:pt x="47" y="141"/>
                  <a:pt x="49" y="142"/>
                </a:cubicBezTo>
                <a:cubicBezTo>
                  <a:pt x="52" y="143"/>
                  <a:pt x="51" y="145"/>
                  <a:pt x="51" y="145"/>
                </a:cubicBezTo>
                <a:cubicBezTo>
                  <a:pt x="51" y="145"/>
                  <a:pt x="51" y="146"/>
                  <a:pt x="50" y="149"/>
                </a:cubicBezTo>
                <a:cubicBezTo>
                  <a:pt x="49" y="153"/>
                  <a:pt x="51" y="153"/>
                  <a:pt x="51" y="153"/>
                </a:cubicBezTo>
                <a:cubicBezTo>
                  <a:pt x="51" y="153"/>
                  <a:pt x="56" y="155"/>
                  <a:pt x="59" y="156"/>
                </a:cubicBezTo>
                <a:cubicBezTo>
                  <a:pt x="59" y="156"/>
                  <a:pt x="59" y="156"/>
                  <a:pt x="60" y="156"/>
                </a:cubicBezTo>
                <a:cubicBezTo>
                  <a:pt x="62" y="156"/>
                  <a:pt x="62" y="154"/>
                  <a:pt x="62" y="154"/>
                </a:cubicBezTo>
                <a:cubicBezTo>
                  <a:pt x="62" y="154"/>
                  <a:pt x="63" y="151"/>
                  <a:pt x="64" y="149"/>
                </a:cubicBezTo>
                <a:cubicBezTo>
                  <a:pt x="64" y="148"/>
                  <a:pt x="65" y="148"/>
                  <a:pt x="66" y="148"/>
                </a:cubicBezTo>
                <a:cubicBezTo>
                  <a:pt x="67" y="148"/>
                  <a:pt x="68" y="148"/>
                  <a:pt x="68" y="148"/>
                </a:cubicBezTo>
                <a:cubicBezTo>
                  <a:pt x="69" y="148"/>
                  <a:pt x="72" y="148"/>
                  <a:pt x="76" y="149"/>
                </a:cubicBezTo>
                <a:cubicBezTo>
                  <a:pt x="79" y="149"/>
                  <a:pt x="78" y="151"/>
                  <a:pt x="78" y="151"/>
                </a:cubicBezTo>
                <a:cubicBezTo>
                  <a:pt x="78" y="151"/>
                  <a:pt x="79" y="154"/>
                  <a:pt x="79" y="156"/>
                </a:cubicBezTo>
                <a:cubicBezTo>
                  <a:pt x="79" y="158"/>
                  <a:pt x="81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6" y="158"/>
                  <a:pt x="89" y="158"/>
                </a:cubicBezTo>
                <a:cubicBezTo>
                  <a:pt x="93" y="158"/>
                  <a:pt x="92" y="155"/>
                  <a:pt x="92" y="155"/>
                </a:cubicBezTo>
                <a:cubicBezTo>
                  <a:pt x="92" y="155"/>
                  <a:pt x="92" y="152"/>
                  <a:pt x="92" y="150"/>
                </a:cubicBezTo>
                <a:cubicBezTo>
                  <a:pt x="92" y="148"/>
                  <a:pt x="94" y="147"/>
                  <a:pt x="95" y="147"/>
                </a:cubicBezTo>
                <a:cubicBezTo>
                  <a:pt x="96" y="147"/>
                  <a:pt x="99" y="146"/>
                  <a:pt x="102" y="145"/>
                </a:cubicBezTo>
                <a:cubicBezTo>
                  <a:pt x="103" y="145"/>
                  <a:pt x="103" y="145"/>
                  <a:pt x="104" y="145"/>
                </a:cubicBezTo>
                <a:cubicBezTo>
                  <a:pt x="106" y="145"/>
                  <a:pt x="106" y="146"/>
                  <a:pt x="106" y="146"/>
                </a:cubicBezTo>
                <a:cubicBezTo>
                  <a:pt x="106" y="146"/>
                  <a:pt x="107" y="149"/>
                  <a:pt x="108" y="151"/>
                </a:cubicBezTo>
                <a:cubicBezTo>
                  <a:pt x="109" y="152"/>
                  <a:pt x="110" y="152"/>
                  <a:pt x="110" y="152"/>
                </a:cubicBezTo>
                <a:cubicBezTo>
                  <a:pt x="111" y="152"/>
                  <a:pt x="112" y="152"/>
                  <a:pt x="112" y="152"/>
                </a:cubicBezTo>
                <a:cubicBezTo>
                  <a:pt x="112" y="152"/>
                  <a:pt x="117" y="149"/>
                  <a:pt x="119" y="148"/>
                </a:cubicBezTo>
                <a:cubicBezTo>
                  <a:pt x="122" y="147"/>
                  <a:pt x="120" y="144"/>
                  <a:pt x="120" y="144"/>
                </a:cubicBezTo>
                <a:cubicBezTo>
                  <a:pt x="120" y="144"/>
                  <a:pt x="119" y="141"/>
                  <a:pt x="118" y="140"/>
                </a:cubicBezTo>
                <a:cubicBezTo>
                  <a:pt x="117" y="138"/>
                  <a:pt x="118" y="137"/>
                  <a:pt x="119" y="136"/>
                </a:cubicBezTo>
                <a:cubicBezTo>
                  <a:pt x="121" y="135"/>
                  <a:pt x="124" y="132"/>
                  <a:pt x="126" y="131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7" y="130"/>
                  <a:pt x="127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9" y="130"/>
                  <a:pt x="129" y="131"/>
                  <a:pt x="129" y="131"/>
                </a:cubicBezTo>
                <a:cubicBezTo>
                  <a:pt x="129" y="131"/>
                  <a:pt x="131" y="132"/>
                  <a:pt x="133" y="134"/>
                </a:cubicBezTo>
                <a:cubicBezTo>
                  <a:pt x="134" y="135"/>
                  <a:pt x="134" y="135"/>
                  <a:pt x="135" y="135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6" y="135"/>
                  <a:pt x="137" y="134"/>
                  <a:pt x="137" y="134"/>
                </a:cubicBezTo>
                <a:cubicBezTo>
                  <a:pt x="137" y="134"/>
                  <a:pt x="141" y="129"/>
                  <a:pt x="142" y="127"/>
                </a:cubicBezTo>
                <a:cubicBezTo>
                  <a:pt x="143" y="127"/>
                  <a:pt x="143" y="126"/>
                  <a:pt x="143" y="126"/>
                </a:cubicBezTo>
                <a:cubicBezTo>
                  <a:pt x="143" y="125"/>
                  <a:pt x="142" y="124"/>
                  <a:pt x="142" y="124"/>
                </a:cubicBezTo>
                <a:cubicBezTo>
                  <a:pt x="142" y="124"/>
                  <a:pt x="139" y="121"/>
                  <a:pt x="138" y="120"/>
                </a:cubicBezTo>
                <a:cubicBezTo>
                  <a:pt x="137" y="120"/>
                  <a:pt x="137" y="119"/>
                  <a:pt x="137" y="119"/>
                </a:cubicBezTo>
                <a:cubicBezTo>
                  <a:pt x="137" y="118"/>
                  <a:pt x="138" y="117"/>
                  <a:pt x="138" y="117"/>
                </a:cubicBezTo>
                <a:cubicBezTo>
                  <a:pt x="139" y="116"/>
                  <a:pt x="141" y="111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3" y="108"/>
                  <a:pt x="144" y="107"/>
                  <a:pt x="144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5" y="107"/>
                  <a:pt x="146" y="108"/>
                  <a:pt x="146" y="108"/>
                </a:cubicBezTo>
                <a:cubicBezTo>
                  <a:pt x="146" y="108"/>
                  <a:pt x="147" y="108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3" y="109"/>
                  <a:pt x="153" y="108"/>
                  <a:pt x="153" y="107"/>
                </a:cubicBezTo>
                <a:cubicBezTo>
                  <a:pt x="153" y="107"/>
                  <a:pt x="155" y="103"/>
                  <a:pt x="156" y="100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6" y="97"/>
                  <a:pt x="154" y="96"/>
                  <a:pt x="154" y="96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8" y="95"/>
                  <a:pt x="148" y="94"/>
                  <a:pt x="148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90"/>
                  <a:pt x="149" y="85"/>
                  <a:pt x="149" y="83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1"/>
                  <a:pt x="150" y="81"/>
                  <a:pt x="150" y="81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3" y="80"/>
                  <a:pt x="156" y="80"/>
                </a:cubicBezTo>
                <a:cubicBezTo>
                  <a:pt x="158" y="80"/>
                  <a:pt x="159" y="78"/>
                  <a:pt x="159" y="77"/>
                </a:cubicBezTo>
                <a:cubicBezTo>
                  <a:pt x="159" y="77"/>
                  <a:pt x="159" y="77"/>
                  <a:pt x="159" y="77"/>
                </a:cubicBezTo>
                <a:close/>
                <a:moveTo>
                  <a:pt x="126" y="70"/>
                </a:moveTo>
                <a:cubicBezTo>
                  <a:pt x="87" y="74"/>
                  <a:pt x="87" y="74"/>
                  <a:pt x="87" y="74"/>
                </a:cubicBezTo>
                <a:cubicBezTo>
                  <a:pt x="86" y="73"/>
                  <a:pt x="85" y="72"/>
                  <a:pt x="84" y="71"/>
                </a:cubicBezTo>
                <a:cubicBezTo>
                  <a:pt x="88" y="32"/>
                  <a:pt x="88" y="32"/>
                  <a:pt x="88" y="32"/>
                </a:cubicBezTo>
                <a:cubicBezTo>
                  <a:pt x="107" y="36"/>
                  <a:pt x="122" y="51"/>
                  <a:pt x="126" y="70"/>
                </a:cubicBezTo>
                <a:close/>
                <a:moveTo>
                  <a:pt x="69" y="32"/>
                </a:moveTo>
                <a:cubicBezTo>
                  <a:pt x="73" y="71"/>
                  <a:pt x="73" y="71"/>
                  <a:pt x="73" y="71"/>
                </a:cubicBezTo>
                <a:cubicBezTo>
                  <a:pt x="72" y="72"/>
                  <a:pt x="71" y="73"/>
                  <a:pt x="70" y="74"/>
                </a:cubicBezTo>
                <a:cubicBezTo>
                  <a:pt x="30" y="70"/>
                  <a:pt x="30" y="70"/>
                  <a:pt x="30" y="70"/>
                </a:cubicBezTo>
                <a:cubicBezTo>
                  <a:pt x="34" y="51"/>
                  <a:pt x="49" y="35"/>
                  <a:pt x="69" y="32"/>
                </a:cubicBezTo>
                <a:close/>
                <a:moveTo>
                  <a:pt x="31" y="89"/>
                </a:moveTo>
                <a:cubicBezTo>
                  <a:pt x="70" y="86"/>
                  <a:pt x="70" y="86"/>
                  <a:pt x="70" y="86"/>
                </a:cubicBezTo>
                <a:cubicBezTo>
                  <a:pt x="71" y="87"/>
                  <a:pt x="72" y="88"/>
                  <a:pt x="73" y="88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50" y="123"/>
                  <a:pt x="35" y="108"/>
                  <a:pt x="31" y="89"/>
                </a:cubicBezTo>
                <a:close/>
                <a:moveTo>
                  <a:pt x="88" y="127"/>
                </a:moveTo>
                <a:cubicBezTo>
                  <a:pt x="84" y="88"/>
                  <a:pt x="84" y="88"/>
                  <a:pt x="84" y="88"/>
                </a:cubicBezTo>
                <a:cubicBezTo>
                  <a:pt x="85" y="88"/>
                  <a:pt x="86" y="87"/>
                  <a:pt x="87" y="86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2" y="108"/>
                  <a:pt x="107" y="123"/>
                  <a:pt x="88" y="12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20"/>
          <p:cNvSpPr>
            <a:spLocks noEditPoints="1"/>
          </p:cNvSpPr>
          <p:nvPr userDrawn="1"/>
        </p:nvSpPr>
        <p:spPr bwMode="auto">
          <a:xfrm flipH="1">
            <a:off x="2228805" y="4205783"/>
            <a:ext cx="429847" cy="413695"/>
          </a:xfrm>
          <a:custGeom>
            <a:avLst/>
            <a:gdLst>
              <a:gd name="T0" fmla="*/ 80 w 80"/>
              <a:gd name="T1" fmla="*/ 34 h 80"/>
              <a:gd name="T2" fmla="*/ 76 w 80"/>
              <a:gd name="T3" fmla="*/ 34 h 80"/>
              <a:gd name="T4" fmla="*/ 76 w 80"/>
              <a:gd name="T5" fmla="*/ 25 h 80"/>
              <a:gd name="T6" fmla="*/ 75 w 80"/>
              <a:gd name="T7" fmla="*/ 20 h 80"/>
              <a:gd name="T8" fmla="*/ 70 w 80"/>
              <a:gd name="T9" fmla="*/ 21 h 80"/>
              <a:gd name="T10" fmla="*/ 69 w 80"/>
              <a:gd name="T11" fmla="*/ 20 h 80"/>
              <a:gd name="T12" fmla="*/ 68 w 80"/>
              <a:gd name="T13" fmla="*/ 12 h 80"/>
              <a:gd name="T14" fmla="*/ 64 w 80"/>
              <a:gd name="T15" fmla="*/ 8 h 80"/>
              <a:gd name="T16" fmla="*/ 59 w 80"/>
              <a:gd name="T17" fmla="*/ 10 h 80"/>
              <a:gd name="T18" fmla="*/ 55 w 80"/>
              <a:gd name="T19" fmla="*/ 4 h 80"/>
              <a:gd name="T20" fmla="*/ 51 w 80"/>
              <a:gd name="T21" fmla="*/ 1 h 80"/>
              <a:gd name="T22" fmla="*/ 47 w 80"/>
              <a:gd name="T23" fmla="*/ 5 h 80"/>
              <a:gd name="T24" fmla="*/ 41 w 80"/>
              <a:gd name="T25" fmla="*/ 1 h 80"/>
              <a:gd name="T26" fmla="*/ 34 w 80"/>
              <a:gd name="T27" fmla="*/ 2 h 80"/>
              <a:gd name="T28" fmla="*/ 33 w 80"/>
              <a:gd name="T29" fmla="*/ 6 h 80"/>
              <a:gd name="T30" fmla="*/ 28 w 80"/>
              <a:gd name="T31" fmla="*/ 7 h 80"/>
              <a:gd name="T32" fmla="*/ 26 w 80"/>
              <a:gd name="T33" fmla="*/ 4 h 80"/>
              <a:gd name="T34" fmla="*/ 24 w 80"/>
              <a:gd name="T35" fmla="*/ 3 h 80"/>
              <a:gd name="T36" fmla="*/ 21 w 80"/>
              <a:gd name="T37" fmla="*/ 9 h 80"/>
              <a:gd name="T38" fmla="*/ 17 w 80"/>
              <a:gd name="T39" fmla="*/ 14 h 80"/>
              <a:gd name="T40" fmla="*/ 13 w 80"/>
              <a:gd name="T41" fmla="*/ 12 h 80"/>
              <a:gd name="T42" fmla="*/ 9 w 80"/>
              <a:gd name="T43" fmla="*/ 15 h 80"/>
              <a:gd name="T44" fmla="*/ 11 w 80"/>
              <a:gd name="T45" fmla="*/ 21 h 80"/>
              <a:gd name="T46" fmla="*/ 4 w 80"/>
              <a:gd name="T47" fmla="*/ 25 h 80"/>
              <a:gd name="T48" fmla="*/ 6 w 80"/>
              <a:gd name="T49" fmla="*/ 34 h 80"/>
              <a:gd name="T50" fmla="*/ 0 w 80"/>
              <a:gd name="T51" fmla="*/ 41 h 80"/>
              <a:gd name="T52" fmla="*/ 5 w 80"/>
              <a:gd name="T53" fmla="*/ 46 h 80"/>
              <a:gd name="T54" fmla="*/ 4 w 80"/>
              <a:gd name="T55" fmla="*/ 56 h 80"/>
              <a:gd name="T56" fmla="*/ 10 w 80"/>
              <a:gd name="T57" fmla="*/ 59 h 80"/>
              <a:gd name="T58" fmla="*/ 13 w 80"/>
              <a:gd name="T59" fmla="*/ 69 h 80"/>
              <a:gd name="T60" fmla="*/ 20 w 80"/>
              <a:gd name="T61" fmla="*/ 69 h 80"/>
              <a:gd name="T62" fmla="*/ 26 w 80"/>
              <a:gd name="T63" fmla="*/ 77 h 80"/>
              <a:gd name="T64" fmla="*/ 34 w 80"/>
              <a:gd name="T65" fmla="*/ 74 h 80"/>
              <a:gd name="T66" fmla="*/ 41 w 80"/>
              <a:gd name="T67" fmla="*/ 80 h 80"/>
              <a:gd name="T68" fmla="*/ 48 w 80"/>
              <a:gd name="T69" fmla="*/ 74 h 80"/>
              <a:gd name="T70" fmla="*/ 56 w 80"/>
              <a:gd name="T71" fmla="*/ 76 h 80"/>
              <a:gd name="T72" fmla="*/ 61 w 80"/>
              <a:gd name="T73" fmla="*/ 68 h 80"/>
              <a:gd name="T74" fmla="*/ 65 w 80"/>
              <a:gd name="T75" fmla="*/ 65 h 80"/>
              <a:gd name="T76" fmla="*/ 69 w 80"/>
              <a:gd name="T77" fmla="*/ 67 h 80"/>
              <a:gd name="T78" fmla="*/ 69 w 80"/>
              <a:gd name="T79" fmla="*/ 60 h 80"/>
              <a:gd name="T80" fmla="*/ 72 w 80"/>
              <a:gd name="T81" fmla="*/ 55 h 80"/>
              <a:gd name="T82" fmla="*/ 76 w 80"/>
              <a:gd name="T83" fmla="*/ 55 h 80"/>
              <a:gd name="T84" fmla="*/ 78 w 80"/>
              <a:gd name="T85" fmla="*/ 54 h 80"/>
              <a:gd name="T86" fmla="*/ 75 w 80"/>
              <a:gd name="T87" fmla="*/ 46 h 80"/>
              <a:gd name="T88" fmla="*/ 75 w 80"/>
              <a:gd name="T89" fmla="*/ 41 h 80"/>
              <a:gd name="T90" fmla="*/ 75 w 80"/>
              <a:gd name="T91" fmla="*/ 41 h 80"/>
              <a:gd name="T92" fmla="*/ 75 w 80"/>
              <a:gd name="T93" fmla="*/ 41 h 80"/>
              <a:gd name="T94" fmla="*/ 75 w 80"/>
              <a:gd name="T95" fmla="*/ 41 h 80"/>
              <a:gd name="T96" fmla="*/ 75 w 80"/>
              <a:gd name="T97" fmla="*/ 41 h 80"/>
              <a:gd name="T98" fmla="*/ 76 w 80"/>
              <a:gd name="T99" fmla="*/ 40 h 80"/>
              <a:gd name="T100" fmla="*/ 80 w 80"/>
              <a:gd name="T101" fmla="*/ 39 h 80"/>
              <a:gd name="T102" fmla="*/ 64 w 80"/>
              <a:gd name="T103" fmla="*/ 35 h 80"/>
              <a:gd name="T104" fmla="*/ 35 w 80"/>
              <a:gd name="T105" fmla="*/ 16 h 80"/>
              <a:gd name="T106" fmla="*/ 16 w 80"/>
              <a:gd name="T107" fmla="*/ 45 h 80"/>
              <a:gd name="T108" fmla="*/ 45 w 80"/>
              <a:gd name="T10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0">
                <a:moveTo>
                  <a:pt x="80" y="39"/>
                </a:moveTo>
                <a:cubicBezTo>
                  <a:pt x="80" y="39"/>
                  <a:pt x="80" y="36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79" y="33"/>
                  <a:pt x="79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4"/>
                  <a:pt x="75" y="32"/>
                  <a:pt x="75" y="32"/>
                </a:cubicBezTo>
                <a:cubicBezTo>
                  <a:pt x="74" y="32"/>
                  <a:pt x="74" y="31"/>
                  <a:pt x="74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7"/>
                  <a:pt x="74" y="27"/>
                  <a:pt x="74" y="27"/>
                </a:cubicBezTo>
                <a:cubicBezTo>
                  <a:pt x="74" y="27"/>
                  <a:pt x="75" y="26"/>
                  <a:pt x="76" y="25"/>
                </a:cubicBezTo>
                <a:cubicBezTo>
                  <a:pt x="77" y="25"/>
                  <a:pt x="77" y="25"/>
                  <a:pt x="77" y="24"/>
                </a:cubicBezTo>
                <a:cubicBezTo>
                  <a:pt x="77" y="24"/>
                  <a:pt x="77" y="23"/>
                  <a:pt x="77" y="23"/>
                </a:cubicBezTo>
                <a:cubicBezTo>
                  <a:pt x="77" y="23"/>
                  <a:pt x="75" y="21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19"/>
                  <a:pt x="74" y="19"/>
                  <a:pt x="74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1" y="20"/>
                  <a:pt x="71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7" y="17"/>
                  <a:pt x="66" y="16"/>
                </a:cubicBezTo>
                <a:cubicBezTo>
                  <a:pt x="66" y="16"/>
                  <a:pt x="66" y="16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4"/>
                  <a:pt x="68" y="1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5" y="9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9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10"/>
                  <a:pt x="59" y="10"/>
                </a:cubicBezTo>
                <a:cubicBezTo>
                  <a:pt x="59" y="10"/>
                  <a:pt x="56" y="9"/>
                  <a:pt x="55" y="8"/>
                </a:cubicBezTo>
                <a:cubicBezTo>
                  <a:pt x="55" y="8"/>
                  <a:pt x="54" y="7"/>
                  <a:pt x="54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2" y="2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49" y="2"/>
                  <a:pt x="48" y="4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5"/>
                  <a:pt x="42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0"/>
                  <a:pt x="40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6" y="0"/>
                  <a:pt x="35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1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9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0" y="22"/>
                  <a:pt x="9" y="23"/>
                  <a:pt x="9" y="25"/>
                </a:cubicBezTo>
                <a:cubicBezTo>
                  <a:pt x="8" y="25"/>
                  <a:pt x="8" y="26"/>
                  <a:pt x="8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2" y="28"/>
                  <a:pt x="2" y="29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5" y="32"/>
                  <a:pt x="5" y="32"/>
                </a:cubicBezTo>
                <a:cubicBezTo>
                  <a:pt x="6" y="32"/>
                  <a:pt x="6" y="34"/>
                  <a:pt x="6" y="34"/>
                </a:cubicBezTo>
                <a:cubicBezTo>
                  <a:pt x="6" y="34"/>
                  <a:pt x="5" y="36"/>
                  <a:pt x="5" y="38"/>
                </a:cubicBezTo>
                <a:cubicBezTo>
                  <a:pt x="5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39"/>
                  <a:pt x="2" y="39"/>
                </a:cubicBezTo>
                <a:cubicBezTo>
                  <a:pt x="0" y="40"/>
                  <a:pt x="0" y="41"/>
                  <a:pt x="0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8"/>
                  <a:pt x="7" y="50"/>
                  <a:pt x="7" y="52"/>
                </a:cubicBezTo>
                <a:cubicBezTo>
                  <a:pt x="8" y="53"/>
                  <a:pt x="7" y="53"/>
                  <a:pt x="7" y="53"/>
                </a:cubicBezTo>
                <a:cubicBezTo>
                  <a:pt x="7" y="53"/>
                  <a:pt x="6" y="54"/>
                  <a:pt x="5" y="54"/>
                </a:cubicBezTo>
                <a:cubicBezTo>
                  <a:pt x="3" y="55"/>
                  <a:pt x="4" y="56"/>
                  <a:pt x="4" y="56"/>
                </a:cubicBezTo>
                <a:cubicBezTo>
                  <a:pt x="4" y="56"/>
                  <a:pt x="5" y="59"/>
                  <a:pt x="6" y="60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9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2" y="61"/>
                  <a:pt x="14" y="62"/>
                  <a:pt x="14" y="63"/>
                </a:cubicBezTo>
                <a:cubicBezTo>
                  <a:pt x="15" y="64"/>
                  <a:pt x="14" y="65"/>
                  <a:pt x="14" y="65"/>
                </a:cubicBezTo>
                <a:cubicBezTo>
                  <a:pt x="14" y="65"/>
                  <a:pt x="14" y="66"/>
                  <a:pt x="13" y="67"/>
                </a:cubicBezTo>
                <a:cubicBezTo>
                  <a:pt x="12" y="68"/>
                  <a:pt x="13" y="69"/>
                  <a:pt x="13" y="69"/>
                </a:cubicBezTo>
                <a:cubicBezTo>
                  <a:pt x="13" y="69"/>
                  <a:pt x="15" y="71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0"/>
                  <a:pt x="24" y="71"/>
                  <a:pt x="25" y="71"/>
                </a:cubicBezTo>
                <a:cubicBezTo>
                  <a:pt x="26" y="72"/>
                  <a:pt x="26" y="73"/>
                  <a:pt x="26" y="73"/>
                </a:cubicBezTo>
                <a:cubicBezTo>
                  <a:pt x="26" y="73"/>
                  <a:pt x="26" y="73"/>
                  <a:pt x="25" y="75"/>
                </a:cubicBezTo>
                <a:cubicBezTo>
                  <a:pt x="25" y="77"/>
                  <a:pt x="26" y="77"/>
                  <a:pt x="26" y="77"/>
                </a:cubicBezTo>
                <a:cubicBezTo>
                  <a:pt x="26" y="77"/>
                  <a:pt x="28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1" y="78"/>
                  <a:pt x="32" y="78"/>
                  <a:pt x="32" y="78"/>
                </a:cubicBezTo>
                <a:cubicBezTo>
                  <a:pt x="32" y="78"/>
                  <a:pt x="32" y="76"/>
                  <a:pt x="33" y="75"/>
                </a:cubicBezTo>
                <a:cubicBezTo>
                  <a:pt x="33" y="74"/>
                  <a:pt x="33" y="74"/>
                  <a:pt x="34" y="74"/>
                </a:cubicBezTo>
                <a:cubicBezTo>
                  <a:pt x="34" y="74"/>
                  <a:pt x="34" y="74"/>
                  <a:pt x="35" y="74"/>
                </a:cubicBezTo>
                <a:cubicBezTo>
                  <a:pt x="35" y="74"/>
                  <a:pt x="37" y="75"/>
                  <a:pt x="38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0" y="76"/>
                  <a:pt x="40" y="77"/>
                  <a:pt x="40" y="79"/>
                </a:cubicBezTo>
                <a:cubicBezTo>
                  <a:pt x="40" y="80"/>
                  <a:pt x="41" y="80"/>
                  <a:pt x="4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4" y="80"/>
                  <a:pt x="45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7" y="76"/>
                  <a:pt x="47" y="75"/>
                </a:cubicBezTo>
                <a:cubicBezTo>
                  <a:pt x="46" y="74"/>
                  <a:pt x="48" y="74"/>
                  <a:pt x="48" y="74"/>
                </a:cubicBezTo>
                <a:cubicBezTo>
                  <a:pt x="48" y="74"/>
                  <a:pt x="50" y="73"/>
                  <a:pt x="52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5"/>
                  <a:pt x="55" y="76"/>
                </a:cubicBezTo>
                <a:cubicBezTo>
                  <a:pt x="55" y="76"/>
                  <a:pt x="56" y="76"/>
                  <a:pt x="56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9" y="75"/>
                  <a:pt x="60" y="74"/>
                </a:cubicBezTo>
                <a:cubicBezTo>
                  <a:pt x="62" y="74"/>
                  <a:pt x="61" y="72"/>
                  <a:pt x="61" y="72"/>
                </a:cubicBezTo>
                <a:cubicBezTo>
                  <a:pt x="61" y="72"/>
                  <a:pt x="60" y="71"/>
                  <a:pt x="60" y="70"/>
                </a:cubicBezTo>
                <a:cubicBezTo>
                  <a:pt x="59" y="70"/>
                  <a:pt x="60" y="69"/>
                  <a:pt x="61" y="68"/>
                </a:cubicBezTo>
                <a:cubicBezTo>
                  <a:pt x="61" y="68"/>
                  <a:pt x="63" y="67"/>
                  <a:pt x="64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6"/>
                  <a:pt x="67" y="67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7"/>
                  <a:pt x="69" y="67"/>
                </a:cubicBezTo>
                <a:cubicBezTo>
                  <a:pt x="69" y="67"/>
                  <a:pt x="71" y="65"/>
                  <a:pt x="72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2" y="62"/>
                  <a:pt x="72" y="62"/>
                </a:cubicBezTo>
                <a:cubicBezTo>
                  <a:pt x="72" y="62"/>
                  <a:pt x="70" y="61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9"/>
                  <a:pt x="70" y="59"/>
                  <a:pt x="70" y="59"/>
                </a:cubicBezTo>
                <a:cubicBezTo>
                  <a:pt x="70" y="58"/>
                  <a:pt x="71" y="56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7" y="55"/>
                  <a:pt x="78" y="54"/>
                  <a:pt x="78" y="54"/>
                </a:cubicBezTo>
                <a:cubicBezTo>
                  <a:pt x="78" y="54"/>
                  <a:pt x="78" y="52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8"/>
                  <a:pt x="78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5"/>
                  <a:pt x="75" y="43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0" y="40"/>
                  <a:pt x="80" y="39"/>
                  <a:pt x="80" y="39"/>
                </a:cubicBezTo>
                <a:close/>
                <a:moveTo>
                  <a:pt x="64" y="35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5" y="16"/>
                  <a:pt x="45" y="16"/>
                  <a:pt x="45" y="16"/>
                </a:cubicBezTo>
                <a:cubicBezTo>
                  <a:pt x="54" y="18"/>
                  <a:pt x="62" y="26"/>
                  <a:pt x="64" y="35"/>
                </a:cubicBezTo>
                <a:close/>
                <a:moveTo>
                  <a:pt x="35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6" y="36"/>
                  <a:pt x="36" y="37"/>
                  <a:pt x="35" y="37"/>
                </a:cubicBezTo>
                <a:cubicBezTo>
                  <a:pt x="16" y="35"/>
                  <a:pt x="16" y="35"/>
                  <a:pt x="16" y="35"/>
                </a:cubicBezTo>
                <a:cubicBezTo>
                  <a:pt x="17" y="25"/>
                  <a:pt x="25" y="18"/>
                  <a:pt x="35" y="16"/>
                </a:cubicBezTo>
                <a:close/>
                <a:moveTo>
                  <a:pt x="16" y="45"/>
                </a:moveTo>
                <a:cubicBezTo>
                  <a:pt x="35" y="43"/>
                  <a:pt x="35" y="43"/>
                  <a:pt x="35" y="43"/>
                </a:cubicBezTo>
                <a:cubicBezTo>
                  <a:pt x="36" y="44"/>
                  <a:pt x="36" y="44"/>
                  <a:pt x="37" y="44"/>
                </a:cubicBezTo>
                <a:cubicBezTo>
                  <a:pt x="35" y="64"/>
                  <a:pt x="35" y="64"/>
                  <a:pt x="35" y="64"/>
                </a:cubicBezTo>
                <a:cubicBezTo>
                  <a:pt x="25" y="62"/>
                  <a:pt x="18" y="54"/>
                  <a:pt x="16" y="45"/>
                </a:cubicBezTo>
                <a:close/>
                <a:moveTo>
                  <a:pt x="45" y="6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54"/>
                  <a:pt x="54" y="62"/>
                  <a:pt x="45" y="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21"/>
          <p:cNvSpPr>
            <a:spLocks/>
          </p:cNvSpPr>
          <p:nvPr userDrawn="1"/>
        </p:nvSpPr>
        <p:spPr bwMode="auto">
          <a:xfrm flipH="1">
            <a:off x="2404549" y="4400592"/>
            <a:ext cx="63038" cy="21890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2 w 3"/>
              <a:gd name="T5" fmla="*/ 4 h 4"/>
              <a:gd name="T6" fmla="*/ 3 w 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22"/>
          <p:cNvSpPr>
            <a:spLocks/>
          </p:cNvSpPr>
          <p:nvPr userDrawn="1"/>
        </p:nvSpPr>
        <p:spPr bwMode="auto">
          <a:xfrm flipH="1">
            <a:off x="2417683" y="4400592"/>
            <a:ext cx="63038" cy="21890"/>
          </a:xfrm>
          <a:custGeom>
            <a:avLst/>
            <a:gdLst>
              <a:gd name="T0" fmla="*/ 1 w 2"/>
              <a:gd name="T1" fmla="*/ 0 h 4"/>
              <a:gd name="T2" fmla="*/ 0 w 2"/>
              <a:gd name="T3" fmla="*/ 4 h 4"/>
              <a:gd name="T4" fmla="*/ 2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7"/>
          <p:cNvSpPr>
            <a:spLocks noEditPoints="1"/>
          </p:cNvSpPr>
          <p:nvPr userDrawn="1"/>
        </p:nvSpPr>
        <p:spPr bwMode="auto">
          <a:xfrm flipH="1">
            <a:off x="4223104" y="2233453"/>
            <a:ext cx="1303125" cy="1249833"/>
          </a:xfrm>
          <a:custGeom>
            <a:avLst/>
            <a:gdLst>
              <a:gd name="T0" fmla="*/ 242 w 243"/>
              <a:gd name="T1" fmla="*/ 105 h 241"/>
              <a:gd name="T2" fmla="*/ 229 w 243"/>
              <a:gd name="T3" fmla="*/ 102 h 241"/>
              <a:gd name="T4" fmla="*/ 223 w 243"/>
              <a:gd name="T5" fmla="*/ 81 h 241"/>
              <a:gd name="T6" fmla="*/ 226 w 243"/>
              <a:gd name="T7" fmla="*/ 60 h 241"/>
              <a:gd name="T8" fmla="*/ 223 w 243"/>
              <a:gd name="T9" fmla="*/ 58 h 241"/>
              <a:gd name="T10" fmla="*/ 209 w 243"/>
              <a:gd name="T11" fmla="*/ 61 h 241"/>
              <a:gd name="T12" fmla="*/ 199 w 243"/>
              <a:gd name="T13" fmla="*/ 47 h 241"/>
              <a:gd name="T14" fmla="*/ 195 w 243"/>
              <a:gd name="T15" fmla="*/ 25 h 241"/>
              <a:gd name="T16" fmla="*/ 193 w 243"/>
              <a:gd name="T17" fmla="*/ 24 h 241"/>
              <a:gd name="T18" fmla="*/ 182 w 243"/>
              <a:gd name="T19" fmla="*/ 33 h 241"/>
              <a:gd name="T20" fmla="*/ 166 w 243"/>
              <a:gd name="T21" fmla="*/ 20 h 241"/>
              <a:gd name="T22" fmla="*/ 153 w 243"/>
              <a:gd name="T23" fmla="*/ 4 h 241"/>
              <a:gd name="T24" fmla="*/ 145 w 243"/>
              <a:gd name="T25" fmla="*/ 15 h 241"/>
              <a:gd name="T26" fmla="*/ 128 w 243"/>
              <a:gd name="T27" fmla="*/ 15 h 241"/>
              <a:gd name="T28" fmla="*/ 119 w 243"/>
              <a:gd name="T29" fmla="*/ 0 h 241"/>
              <a:gd name="T30" fmla="*/ 103 w 243"/>
              <a:gd name="T31" fmla="*/ 14 h 241"/>
              <a:gd name="T32" fmla="*/ 87 w 243"/>
              <a:gd name="T33" fmla="*/ 21 h 241"/>
              <a:gd name="T34" fmla="*/ 82 w 243"/>
              <a:gd name="T35" fmla="*/ 19 h 241"/>
              <a:gd name="T36" fmla="*/ 78 w 243"/>
              <a:gd name="T37" fmla="*/ 13 h 241"/>
              <a:gd name="T38" fmla="*/ 59 w 243"/>
              <a:gd name="T39" fmla="*/ 20 h 241"/>
              <a:gd name="T40" fmla="*/ 62 w 243"/>
              <a:gd name="T41" fmla="*/ 34 h 241"/>
              <a:gd name="T42" fmla="*/ 48 w 243"/>
              <a:gd name="T43" fmla="*/ 43 h 241"/>
              <a:gd name="T44" fmla="*/ 38 w 243"/>
              <a:gd name="T45" fmla="*/ 36 h 241"/>
              <a:gd name="T46" fmla="*/ 25 w 243"/>
              <a:gd name="T47" fmla="*/ 50 h 241"/>
              <a:gd name="T48" fmla="*/ 27 w 243"/>
              <a:gd name="T49" fmla="*/ 75 h 241"/>
              <a:gd name="T50" fmla="*/ 9 w 243"/>
              <a:gd name="T51" fmla="*/ 77 h 241"/>
              <a:gd name="T52" fmla="*/ 16 w 243"/>
              <a:gd name="T53" fmla="*/ 115 h 241"/>
              <a:gd name="T54" fmla="*/ 2 w 243"/>
              <a:gd name="T55" fmla="*/ 136 h 241"/>
              <a:gd name="T56" fmla="*/ 19 w 243"/>
              <a:gd name="T57" fmla="*/ 143 h 241"/>
              <a:gd name="T58" fmla="*/ 18 w 243"/>
              <a:gd name="T59" fmla="*/ 181 h 241"/>
              <a:gd name="T60" fmla="*/ 36 w 243"/>
              <a:gd name="T61" fmla="*/ 182 h 241"/>
              <a:gd name="T62" fmla="*/ 49 w 243"/>
              <a:gd name="T63" fmla="*/ 217 h 241"/>
              <a:gd name="T64" fmla="*/ 65 w 243"/>
              <a:gd name="T65" fmla="*/ 210 h 241"/>
              <a:gd name="T66" fmla="*/ 90 w 243"/>
              <a:gd name="T67" fmla="*/ 237 h 241"/>
              <a:gd name="T68" fmla="*/ 105 w 243"/>
              <a:gd name="T69" fmla="*/ 225 h 241"/>
              <a:gd name="T70" fmla="*/ 126 w 243"/>
              <a:gd name="T71" fmla="*/ 241 h 241"/>
              <a:gd name="T72" fmla="*/ 157 w 243"/>
              <a:gd name="T73" fmla="*/ 221 h 241"/>
              <a:gd name="T74" fmla="*/ 171 w 243"/>
              <a:gd name="T75" fmla="*/ 231 h 241"/>
              <a:gd name="T76" fmla="*/ 193 w 243"/>
              <a:gd name="T77" fmla="*/ 199 h 241"/>
              <a:gd name="T78" fmla="*/ 197 w 243"/>
              <a:gd name="T79" fmla="*/ 198 h 241"/>
              <a:gd name="T80" fmla="*/ 210 w 243"/>
              <a:gd name="T81" fmla="*/ 204 h 241"/>
              <a:gd name="T82" fmla="*/ 211 w 243"/>
              <a:gd name="T83" fmla="*/ 183 h 241"/>
              <a:gd name="T84" fmla="*/ 218 w 243"/>
              <a:gd name="T85" fmla="*/ 166 h 241"/>
              <a:gd name="T86" fmla="*/ 223 w 243"/>
              <a:gd name="T87" fmla="*/ 164 h 241"/>
              <a:gd name="T88" fmla="*/ 231 w 243"/>
              <a:gd name="T89" fmla="*/ 167 h 241"/>
              <a:gd name="T90" fmla="*/ 228 w 243"/>
              <a:gd name="T91" fmla="*/ 145 h 241"/>
              <a:gd name="T92" fmla="*/ 228 w 243"/>
              <a:gd name="T93" fmla="*/ 126 h 241"/>
              <a:gd name="T94" fmla="*/ 228 w 243"/>
              <a:gd name="T95" fmla="*/ 125 h 241"/>
              <a:gd name="T96" fmla="*/ 228 w 243"/>
              <a:gd name="T97" fmla="*/ 125 h 241"/>
              <a:gd name="T98" fmla="*/ 228 w 243"/>
              <a:gd name="T99" fmla="*/ 125 h 241"/>
              <a:gd name="T100" fmla="*/ 228 w 243"/>
              <a:gd name="T101" fmla="*/ 125 h 241"/>
              <a:gd name="T102" fmla="*/ 228 w 243"/>
              <a:gd name="T103" fmla="*/ 125 h 241"/>
              <a:gd name="T104" fmla="*/ 228 w 243"/>
              <a:gd name="T105" fmla="*/ 125 h 241"/>
              <a:gd name="T106" fmla="*/ 231 w 243"/>
              <a:gd name="T107" fmla="*/ 123 h 241"/>
              <a:gd name="T108" fmla="*/ 243 w 243"/>
              <a:gd name="T109" fmla="*/ 117 h 241"/>
              <a:gd name="T110" fmla="*/ 120 w 243"/>
              <a:gd name="T111" fmla="*/ 4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241">
                <a:moveTo>
                  <a:pt x="243" y="117"/>
                </a:moveTo>
                <a:cubicBezTo>
                  <a:pt x="243" y="117"/>
                  <a:pt x="242" y="109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1" y="102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37" y="101"/>
                  <a:pt x="232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6" y="102"/>
                  <a:pt x="225" y="98"/>
                  <a:pt x="225" y="98"/>
                </a:cubicBezTo>
                <a:cubicBezTo>
                  <a:pt x="225" y="97"/>
                  <a:pt x="224" y="93"/>
                  <a:pt x="222" y="87"/>
                </a:cubicBezTo>
                <a:cubicBezTo>
                  <a:pt x="222" y="86"/>
                  <a:pt x="222" y="85"/>
                  <a:pt x="222" y="84"/>
                </a:cubicBezTo>
                <a:cubicBezTo>
                  <a:pt x="222" y="81"/>
                  <a:pt x="223" y="81"/>
                  <a:pt x="223" y="81"/>
                </a:cubicBezTo>
                <a:cubicBezTo>
                  <a:pt x="223" y="81"/>
                  <a:pt x="227" y="79"/>
                  <a:pt x="231" y="77"/>
                </a:cubicBezTo>
                <a:cubicBezTo>
                  <a:pt x="232" y="76"/>
                  <a:pt x="233" y="75"/>
                  <a:pt x="233" y="74"/>
                </a:cubicBezTo>
                <a:cubicBezTo>
                  <a:pt x="233" y="73"/>
                  <a:pt x="232" y="72"/>
                  <a:pt x="232" y="72"/>
                </a:cubicBezTo>
                <a:cubicBezTo>
                  <a:pt x="232" y="72"/>
                  <a:pt x="228" y="64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5" y="59"/>
                  <a:pt x="224" y="58"/>
                  <a:pt x="223" y="58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222" y="58"/>
                  <a:pt x="221" y="59"/>
                  <a:pt x="221" y="59"/>
                </a:cubicBezTo>
                <a:cubicBezTo>
                  <a:pt x="221" y="59"/>
                  <a:pt x="215" y="62"/>
                  <a:pt x="214" y="62"/>
                </a:cubicBezTo>
                <a:cubicBezTo>
                  <a:pt x="214" y="63"/>
                  <a:pt x="213" y="63"/>
                  <a:pt x="213" y="63"/>
                </a:cubicBezTo>
                <a:cubicBezTo>
                  <a:pt x="211" y="63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0"/>
                  <a:pt x="203" y="53"/>
                  <a:pt x="201" y="50"/>
                </a:cubicBezTo>
                <a:cubicBezTo>
                  <a:pt x="200" y="49"/>
                  <a:pt x="199" y="48"/>
                  <a:pt x="199" y="47"/>
                </a:cubicBezTo>
                <a:cubicBezTo>
                  <a:pt x="199" y="46"/>
                  <a:pt x="200" y="45"/>
                  <a:pt x="200" y="45"/>
                </a:cubicBezTo>
                <a:cubicBezTo>
                  <a:pt x="200" y="45"/>
                  <a:pt x="203" y="42"/>
                  <a:pt x="206" y="39"/>
                </a:cubicBezTo>
                <a:cubicBezTo>
                  <a:pt x="206" y="38"/>
                  <a:pt x="207" y="37"/>
                  <a:pt x="207" y="36"/>
                </a:cubicBezTo>
                <a:cubicBezTo>
                  <a:pt x="207" y="35"/>
                  <a:pt x="205" y="33"/>
                  <a:pt x="205" y="33"/>
                </a:cubicBezTo>
                <a:cubicBezTo>
                  <a:pt x="205" y="33"/>
                  <a:pt x="198" y="27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4" y="24"/>
                  <a:pt x="194" y="24"/>
                  <a:pt x="193" y="2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1" y="24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7"/>
                  <a:pt x="185" y="31"/>
                  <a:pt x="184" y="32"/>
                </a:cubicBezTo>
                <a:cubicBezTo>
                  <a:pt x="184" y="33"/>
                  <a:pt x="183" y="33"/>
                  <a:pt x="182" y="33"/>
                </a:cubicBezTo>
                <a:cubicBezTo>
                  <a:pt x="181" y="33"/>
                  <a:pt x="179" y="32"/>
                  <a:pt x="179" y="32"/>
                </a:cubicBezTo>
                <a:cubicBezTo>
                  <a:pt x="177" y="30"/>
                  <a:pt x="170" y="27"/>
                  <a:pt x="167" y="25"/>
                </a:cubicBezTo>
                <a:cubicBezTo>
                  <a:pt x="165" y="24"/>
                  <a:pt x="165" y="23"/>
                  <a:pt x="165" y="22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5" y="21"/>
                  <a:pt x="165" y="21"/>
                  <a:pt x="166" y="20"/>
                </a:cubicBezTo>
                <a:cubicBezTo>
                  <a:pt x="166" y="19"/>
                  <a:pt x="167" y="16"/>
                  <a:pt x="168" y="13"/>
                </a:cubicBezTo>
                <a:cubicBezTo>
                  <a:pt x="168" y="13"/>
                  <a:pt x="168" y="12"/>
                  <a:pt x="168" y="12"/>
                </a:cubicBezTo>
                <a:cubicBezTo>
                  <a:pt x="168" y="9"/>
                  <a:pt x="165" y="8"/>
                  <a:pt x="165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3" y="7"/>
                  <a:pt x="156" y="5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2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49" y="4"/>
                  <a:pt x="148" y="7"/>
                  <a:pt x="148" y="7"/>
                </a:cubicBezTo>
                <a:cubicBezTo>
                  <a:pt x="148" y="7"/>
                  <a:pt x="146" y="13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7"/>
                  <a:pt x="143" y="17"/>
                  <a:pt x="142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39" y="16"/>
                  <a:pt x="133" y="16"/>
                  <a:pt x="128" y="15"/>
                </a:cubicBezTo>
                <a:cubicBezTo>
                  <a:pt x="124" y="15"/>
                  <a:pt x="124" y="12"/>
                  <a:pt x="124" y="12"/>
                </a:cubicBezTo>
                <a:cubicBezTo>
                  <a:pt x="124" y="12"/>
                  <a:pt x="124" y="9"/>
                  <a:pt x="123" y="4"/>
                </a:cubicBezTo>
                <a:cubicBezTo>
                  <a:pt x="123" y="1"/>
                  <a:pt x="120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0" y="1"/>
                  <a:pt x="106" y="1"/>
                </a:cubicBezTo>
                <a:cubicBezTo>
                  <a:pt x="103" y="1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6"/>
                  <a:pt x="103" y="12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6"/>
                  <a:pt x="102" y="17"/>
                  <a:pt x="100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2" y="19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6" y="21"/>
                  <a:pt x="86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2" y="21"/>
                  <a:pt x="82" y="19"/>
                  <a:pt x="82" y="19"/>
                </a:cubicBezTo>
                <a:cubicBezTo>
                  <a:pt x="82" y="19"/>
                  <a:pt x="81" y="17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7" y="11"/>
                  <a:pt x="76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3" y="10"/>
                  <a:pt x="64" y="15"/>
                  <a:pt x="61" y="17"/>
                </a:cubicBezTo>
                <a:cubicBezTo>
                  <a:pt x="60" y="17"/>
                  <a:pt x="59" y="18"/>
                  <a:pt x="59" y="20"/>
                </a:cubicBezTo>
                <a:cubicBezTo>
                  <a:pt x="59" y="21"/>
                  <a:pt x="60" y="22"/>
                  <a:pt x="60" y="22"/>
                </a:cubicBezTo>
                <a:cubicBezTo>
                  <a:pt x="60" y="22"/>
                  <a:pt x="63" y="27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3" y="33"/>
                  <a:pt x="62" y="34"/>
                </a:cubicBezTo>
                <a:cubicBezTo>
                  <a:pt x="60" y="35"/>
                  <a:pt x="56" y="39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3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6" y="42"/>
                  <a:pt x="46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7"/>
                  <a:pt x="38" y="36"/>
                  <a:pt x="38" y="36"/>
                </a:cubicBezTo>
                <a:cubicBezTo>
                  <a:pt x="36" y="36"/>
                  <a:pt x="35" y="37"/>
                  <a:pt x="35" y="37"/>
                </a:cubicBezTo>
                <a:cubicBezTo>
                  <a:pt x="35" y="37"/>
                  <a:pt x="30" y="43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8"/>
                  <a:pt x="25" y="49"/>
                  <a:pt x="25" y="50"/>
                </a:cubicBezTo>
                <a:cubicBezTo>
                  <a:pt x="25" y="52"/>
                  <a:pt x="27" y="53"/>
                  <a:pt x="27" y="53"/>
                </a:cubicBezTo>
                <a:cubicBezTo>
                  <a:pt x="27" y="53"/>
                  <a:pt x="31" y="57"/>
                  <a:pt x="33" y="59"/>
                </a:cubicBezTo>
                <a:cubicBezTo>
                  <a:pt x="34" y="59"/>
                  <a:pt x="34" y="60"/>
                  <a:pt x="34" y="61"/>
                </a:cubicBezTo>
                <a:cubicBezTo>
                  <a:pt x="34" y="62"/>
                  <a:pt x="33" y="64"/>
                  <a:pt x="33" y="64"/>
                </a:cubicBezTo>
                <a:cubicBezTo>
                  <a:pt x="31" y="66"/>
                  <a:pt x="29" y="71"/>
                  <a:pt x="27" y="75"/>
                </a:cubicBezTo>
                <a:cubicBezTo>
                  <a:pt x="26" y="77"/>
                  <a:pt x="24" y="78"/>
                  <a:pt x="23" y="78"/>
                </a:cubicBezTo>
                <a:cubicBezTo>
                  <a:pt x="22" y="78"/>
                  <a:pt x="21" y="77"/>
                  <a:pt x="21" y="77"/>
                </a:cubicBezTo>
                <a:cubicBezTo>
                  <a:pt x="21" y="77"/>
                  <a:pt x="18" y="76"/>
                  <a:pt x="14" y="75"/>
                </a:cubicBezTo>
                <a:cubicBezTo>
                  <a:pt x="14" y="75"/>
                  <a:pt x="13" y="75"/>
                  <a:pt x="13" y="75"/>
                </a:cubicBezTo>
                <a:cubicBezTo>
                  <a:pt x="10" y="75"/>
                  <a:pt x="9" y="77"/>
                  <a:pt x="9" y="77"/>
                </a:cubicBezTo>
                <a:cubicBezTo>
                  <a:pt x="9" y="77"/>
                  <a:pt x="7" y="85"/>
                  <a:pt x="6" y="89"/>
                </a:cubicBezTo>
                <a:cubicBezTo>
                  <a:pt x="4" y="93"/>
                  <a:pt x="8" y="95"/>
                  <a:pt x="8" y="95"/>
                </a:cubicBezTo>
                <a:cubicBezTo>
                  <a:pt x="8" y="95"/>
                  <a:pt x="14" y="97"/>
                  <a:pt x="16" y="97"/>
                </a:cubicBezTo>
                <a:cubicBezTo>
                  <a:pt x="18" y="98"/>
                  <a:pt x="18" y="102"/>
                  <a:pt x="18" y="102"/>
                </a:cubicBezTo>
                <a:cubicBezTo>
                  <a:pt x="18" y="104"/>
                  <a:pt x="17" y="110"/>
                  <a:pt x="16" y="115"/>
                </a:cubicBezTo>
                <a:cubicBezTo>
                  <a:pt x="16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19"/>
                  <a:pt x="5" y="120"/>
                </a:cubicBezTo>
                <a:cubicBezTo>
                  <a:pt x="0" y="120"/>
                  <a:pt x="1" y="125"/>
                  <a:pt x="1" y="125"/>
                </a:cubicBezTo>
                <a:cubicBezTo>
                  <a:pt x="1" y="125"/>
                  <a:pt x="2" y="131"/>
                  <a:pt x="2" y="136"/>
                </a:cubicBezTo>
                <a:cubicBezTo>
                  <a:pt x="3" y="140"/>
                  <a:pt x="5" y="140"/>
                  <a:pt x="6" y="140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0"/>
                  <a:pt x="12" y="140"/>
                  <a:pt x="14" y="140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6" y="140"/>
                  <a:pt x="18" y="141"/>
                  <a:pt x="19" y="143"/>
                </a:cubicBezTo>
                <a:cubicBezTo>
                  <a:pt x="19" y="146"/>
                  <a:pt x="22" y="153"/>
                  <a:pt x="22" y="157"/>
                </a:cubicBezTo>
                <a:cubicBezTo>
                  <a:pt x="23" y="160"/>
                  <a:pt x="21" y="161"/>
                  <a:pt x="21" y="161"/>
                </a:cubicBezTo>
                <a:cubicBezTo>
                  <a:pt x="21" y="161"/>
                  <a:pt x="18" y="162"/>
                  <a:pt x="14" y="164"/>
                </a:cubicBezTo>
                <a:cubicBezTo>
                  <a:pt x="10" y="167"/>
                  <a:pt x="12" y="170"/>
                  <a:pt x="12" y="170"/>
                </a:cubicBezTo>
                <a:cubicBezTo>
                  <a:pt x="12" y="170"/>
                  <a:pt x="16" y="178"/>
                  <a:pt x="18" y="181"/>
                </a:cubicBezTo>
                <a:cubicBezTo>
                  <a:pt x="18" y="183"/>
                  <a:pt x="20" y="183"/>
                  <a:pt x="21" y="183"/>
                </a:cubicBezTo>
                <a:cubicBezTo>
                  <a:pt x="22" y="183"/>
                  <a:pt x="24" y="183"/>
                  <a:pt x="24" y="183"/>
                </a:cubicBezTo>
                <a:cubicBezTo>
                  <a:pt x="24" y="183"/>
                  <a:pt x="28" y="180"/>
                  <a:pt x="30" y="179"/>
                </a:cubicBezTo>
                <a:cubicBezTo>
                  <a:pt x="31" y="179"/>
                  <a:pt x="31" y="179"/>
                  <a:pt x="32" y="179"/>
                </a:cubicBezTo>
                <a:cubicBezTo>
                  <a:pt x="33" y="179"/>
                  <a:pt x="35" y="180"/>
                  <a:pt x="36" y="182"/>
                </a:cubicBezTo>
                <a:cubicBezTo>
                  <a:pt x="37" y="184"/>
                  <a:pt x="41" y="189"/>
                  <a:pt x="44" y="192"/>
                </a:cubicBezTo>
                <a:cubicBezTo>
                  <a:pt x="46" y="195"/>
                  <a:pt x="44" y="197"/>
                  <a:pt x="44" y="197"/>
                </a:cubicBezTo>
                <a:cubicBezTo>
                  <a:pt x="44" y="197"/>
                  <a:pt x="41" y="200"/>
                  <a:pt x="39" y="203"/>
                </a:cubicBezTo>
                <a:cubicBezTo>
                  <a:pt x="36" y="206"/>
                  <a:pt x="39" y="208"/>
                  <a:pt x="39" y="208"/>
                </a:cubicBezTo>
                <a:cubicBezTo>
                  <a:pt x="39" y="208"/>
                  <a:pt x="45" y="214"/>
                  <a:pt x="49" y="217"/>
                </a:cubicBezTo>
                <a:cubicBezTo>
                  <a:pt x="50" y="217"/>
                  <a:pt x="50" y="218"/>
                  <a:pt x="51" y="218"/>
                </a:cubicBezTo>
                <a:cubicBezTo>
                  <a:pt x="53" y="218"/>
                  <a:pt x="54" y="216"/>
                  <a:pt x="54" y="216"/>
                </a:cubicBezTo>
                <a:cubicBezTo>
                  <a:pt x="54" y="216"/>
                  <a:pt x="59" y="211"/>
                  <a:pt x="60" y="210"/>
                </a:cubicBezTo>
                <a:cubicBezTo>
                  <a:pt x="60" y="209"/>
                  <a:pt x="61" y="209"/>
                  <a:pt x="62" y="209"/>
                </a:cubicBezTo>
                <a:cubicBezTo>
                  <a:pt x="63" y="209"/>
                  <a:pt x="64" y="209"/>
                  <a:pt x="65" y="210"/>
                </a:cubicBezTo>
                <a:cubicBezTo>
                  <a:pt x="67" y="211"/>
                  <a:pt x="72" y="214"/>
                  <a:pt x="76" y="216"/>
                </a:cubicBezTo>
                <a:cubicBezTo>
                  <a:pt x="80" y="218"/>
                  <a:pt x="79" y="221"/>
                  <a:pt x="79" y="221"/>
                </a:cubicBezTo>
                <a:cubicBezTo>
                  <a:pt x="79" y="221"/>
                  <a:pt x="78" y="223"/>
                  <a:pt x="77" y="228"/>
                </a:cubicBezTo>
                <a:cubicBezTo>
                  <a:pt x="75" y="233"/>
                  <a:pt x="79" y="233"/>
                  <a:pt x="79" y="233"/>
                </a:cubicBezTo>
                <a:cubicBezTo>
                  <a:pt x="79" y="233"/>
                  <a:pt x="86" y="236"/>
                  <a:pt x="90" y="237"/>
                </a:cubicBezTo>
                <a:cubicBezTo>
                  <a:pt x="91" y="238"/>
                  <a:pt x="92" y="238"/>
                  <a:pt x="92" y="238"/>
                </a:cubicBezTo>
                <a:cubicBezTo>
                  <a:pt x="95" y="238"/>
                  <a:pt x="96" y="235"/>
                  <a:pt x="96" y="235"/>
                </a:cubicBezTo>
                <a:cubicBezTo>
                  <a:pt x="96" y="235"/>
                  <a:pt x="98" y="229"/>
                  <a:pt x="99" y="227"/>
                </a:cubicBezTo>
                <a:cubicBezTo>
                  <a:pt x="99" y="225"/>
                  <a:pt x="100" y="225"/>
                  <a:pt x="102" y="225"/>
                </a:cubicBezTo>
                <a:cubicBezTo>
                  <a:pt x="103" y="225"/>
                  <a:pt x="104" y="225"/>
                  <a:pt x="105" y="225"/>
                </a:cubicBezTo>
                <a:cubicBezTo>
                  <a:pt x="107" y="225"/>
                  <a:pt x="111" y="226"/>
                  <a:pt x="116" y="226"/>
                </a:cubicBezTo>
                <a:cubicBezTo>
                  <a:pt x="121" y="227"/>
                  <a:pt x="120" y="230"/>
                  <a:pt x="120" y="230"/>
                </a:cubicBezTo>
                <a:cubicBezTo>
                  <a:pt x="120" y="230"/>
                  <a:pt x="121" y="234"/>
                  <a:pt x="121" y="238"/>
                </a:cubicBezTo>
                <a:cubicBezTo>
                  <a:pt x="121" y="241"/>
                  <a:pt x="124" y="241"/>
                  <a:pt x="125" y="241"/>
                </a:cubicBezTo>
                <a:cubicBezTo>
                  <a:pt x="126" y="241"/>
                  <a:pt x="126" y="241"/>
                  <a:pt x="126" y="241"/>
                </a:cubicBezTo>
                <a:cubicBezTo>
                  <a:pt x="126" y="241"/>
                  <a:pt x="132" y="241"/>
                  <a:pt x="137" y="241"/>
                </a:cubicBezTo>
                <a:cubicBezTo>
                  <a:pt x="142" y="240"/>
                  <a:pt x="141" y="236"/>
                  <a:pt x="141" y="236"/>
                </a:cubicBezTo>
                <a:cubicBezTo>
                  <a:pt x="141" y="236"/>
                  <a:pt x="141" y="231"/>
                  <a:pt x="141" y="228"/>
                </a:cubicBezTo>
                <a:cubicBezTo>
                  <a:pt x="141" y="225"/>
                  <a:pt x="144" y="224"/>
                  <a:pt x="145" y="224"/>
                </a:cubicBezTo>
                <a:cubicBezTo>
                  <a:pt x="147" y="224"/>
                  <a:pt x="152" y="222"/>
                  <a:pt x="157" y="221"/>
                </a:cubicBezTo>
                <a:cubicBezTo>
                  <a:pt x="158" y="220"/>
                  <a:pt x="158" y="220"/>
                  <a:pt x="159" y="220"/>
                </a:cubicBezTo>
                <a:cubicBezTo>
                  <a:pt x="162" y="220"/>
                  <a:pt x="162" y="223"/>
                  <a:pt x="162" y="223"/>
                </a:cubicBezTo>
                <a:cubicBezTo>
                  <a:pt x="162" y="223"/>
                  <a:pt x="165" y="227"/>
                  <a:pt x="166" y="230"/>
                </a:cubicBezTo>
                <a:cubicBezTo>
                  <a:pt x="167" y="231"/>
                  <a:pt x="168" y="232"/>
                  <a:pt x="169" y="232"/>
                </a:cubicBezTo>
                <a:cubicBezTo>
                  <a:pt x="170" y="232"/>
                  <a:pt x="171" y="231"/>
                  <a:pt x="171" y="231"/>
                </a:cubicBezTo>
                <a:cubicBezTo>
                  <a:pt x="171" y="231"/>
                  <a:pt x="179" y="227"/>
                  <a:pt x="183" y="225"/>
                </a:cubicBezTo>
                <a:cubicBezTo>
                  <a:pt x="186" y="223"/>
                  <a:pt x="184" y="220"/>
                  <a:pt x="184" y="220"/>
                </a:cubicBezTo>
                <a:cubicBezTo>
                  <a:pt x="184" y="220"/>
                  <a:pt x="182" y="215"/>
                  <a:pt x="181" y="213"/>
                </a:cubicBezTo>
                <a:cubicBezTo>
                  <a:pt x="179" y="211"/>
                  <a:pt x="181" y="209"/>
                  <a:pt x="183" y="207"/>
                </a:cubicBezTo>
                <a:cubicBezTo>
                  <a:pt x="185" y="206"/>
                  <a:pt x="190" y="202"/>
                  <a:pt x="193" y="199"/>
                </a:cubicBezTo>
                <a:cubicBezTo>
                  <a:pt x="193" y="199"/>
                  <a:pt x="193" y="199"/>
                  <a:pt x="193" y="199"/>
                </a:cubicBezTo>
                <a:cubicBezTo>
                  <a:pt x="194" y="198"/>
                  <a:pt x="195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7" y="198"/>
                  <a:pt x="197" y="198"/>
                  <a:pt x="197" y="198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198" y="199"/>
                  <a:pt x="200" y="201"/>
                  <a:pt x="204" y="204"/>
                </a:cubicBezTo>
                <a:cubicBezTo>
                  <a:pt x="205" y="205"/>
                  <a:pt x="206" y="20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8" y="205"/>
                  <a:pt x="210" y="204"/>
                  <a:pt x="210" y="204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10" y="204"/>
                  <a:pt x="215" y="197"/>
                  <a:pt x="218" y="194"/>
                </a:cubicBezTo>
                <a:cubicBezTo>
                  <a:pt x="219" y="193"/>
                  <a:pt x="219" y="192"/>
                  <a:pt x="219" y="192"/>
                </a:cubicBezTo>
                <a:cubicBezTo>
                  <a:pt x="219" y="190"/>
                  <a:pt x="217" y="189"/>
                  <a:pt x="217" y="189"/>
                </a:cubicBezTo>
                <a:cubicBezTo>
                  <a:pt x="217" y="189"/>
                  <a:pt x="213" y="185"/>
                  <a:pt x="211" y="183"/>
                </a:cubicBezTo>
                <a:cubicBezTo>
                  <a:pt x="210" y="183"/>
                  <a:pt x="210" y="182"/>
                  <a:pt x="210" y="181"/>
                </a:cubicBezTo>
                <a:cubicBezTo>
                  <a:pt x="210" y="180"/>
                  <a:pt x="211" y="178"/>
                  <a:pt x="211" y="178"/>
                </a:cubicBezTo>
                <a:cubicBezTo>
                  <a:pt x="212" y="176"/>
                  <a:pt x="216" y="170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9" y="164"/>
                  <a:pt x="220" y="164"/>
                  <a:pt x="221" y="16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22" y="164"/>
                  <a:pt x="223" y="164"/>
                  <a:pt x="223" y="164"/>
                </a:cubicBezTo>
                <a:cubicBezTo>
                  <a:pt x="223" y="164"/>
                  <a:pt x="225" y="165"/>
                  <a:pt x="229" y="166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30" y="167"/>
                  <a:pt x="231" y="167"/>
                  <a:pt x="231" y="167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4" y="167"/>
                  <a:pt x="235" y="164"/>
                  <a:pt x="235" y="164"/>
                </a:cubicBezTo>
                <a:cubicBezTo>
                  <a:pt x="235" y="164"/>
                  <a:pt x="237" y="156"/>
                  <a:pt x="239" y="152"/>
                </a:cubicBezTo>
                <a:cubicBezTo>
                  <a:pt x="239" y="152"/>
                  <a:pt x="239" y="151"/>
                  <a:pt x="239" y="151"/>
                </a:cubicBezTo>
                <a:cubicBezTo>
                  <a:pt x="239" y="148"/>
                  <a:pt x="236" y="147"/>
                  <a:pt x="236" y="147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7" y="144"/>
                  <a:pt x="226" y="143"/>
                  <a:pt x="226" y="141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27" y="137"/>
                  <a:pt x="227" y="130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9" y="124"/>
                  <a:pt x="229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2" y="122"/>
                  <a:pt x="235" y="122"/>
                  <a:pt x="239" y="122"/>
                </a:cubicBezTo>
                <a:cubicBezTo>
                  <a:pt x="242" y="122"/>
                  <a:pt x="243" y="119"/>
                  <a:pt x="243" y="118"/>
                </a:cubicBezTo>
                <a:cubicBezTo>
                  <a:pt x="243" y="117"/>
                  <a:pt x="243" y="117"/>
                  <a:pt x="243" y="117"/>
                </a:cubicBezTo>
                <a:close/>
                <a:moveTo>
                  <a:pt x="120" y="195"/>
                </a:moveTo>
                <a:cubicBezTo>
                  <a:pt x="120" y="195"/>
                  <a:pt x="120" y="195"/>
                  <a:pt x="120" y="195"/>
                </a:cubicBezTo>
                <a:cubicBezTo>
                  <a:pt x="79" y="195"/>
                  <a:pt x="46" y="161"/>
                  <a:pt x="46" y="120"/>
                </a:cubicBezTo>
                <a:cubicBezTo>
                  <a:pt x="46" y="80"/>
                  <a:pt x="79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61" y="47"/>
                  <a:pt x="194" y="80"/>
                  <a:pt x="194" y="121"/>
                </a:cubicBezTo>
                <a:cubicBezTo>
                  <a:pt x="194" y="162"/>
                  <a:pt x="161" y="195"/>
                  <a:pt x="120" y="19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0"/>
          <p:cNvSpPr>
            <a:spLocks noEditPoints="1"/>
          </p:cNvSpPr>
          <p:nvPr userDrawn="1"/>
        </p:nvSpPr>
        <p:spPr bwMode="auto">
          <a:xfrm flipH="1">
            <a:off x="5503002" y="2535516"/>
            <a:ext cx="665132" cy="652276"/>
          </a:xfrm>
          <a:custGeom>
            <a:avLst/>
            <a:gdLst>
              <a:gd name="T0" fmla="*/ 111 w 124"/>
              <a:gd name="T1" fmla="*/ 43 h 126"/>
              <a:gd name="T2" fmla="*/ 114 w 124"/>
              <a:gd name="T3" fmla="*/ 27 h 126"/>
              <a:gd name="T4" fmla="*/ 94 w 124"/>
              <a:gd name="T5" fmla="*/ 21 h 126"/>
              <a:gd name="T6" fmla="*/ 87 w 124"/>
              <a:gd name="T7" fmla="*/ 7 h 126"/>
              <a:gd name="T8" fmla="*/ 70 w 124"/>
              <a:gd name="T9" fmla="*/ 11 h 126"/>
              <a:gd name="T10" fmla="*/ 64 w 124"/>
              <a:gd name="T11" fmla="*/ 0 h 126"/>
              <a:gd name="T12" fmla="*/ 53 w 124"/>
              <a:gd name="T13" fmla="*/ 12 h 126"/>
              <a:gd name="T14" fmla="*/ 32 w 124"/>
              <a:gd name="T15" fmla="*/ 8 h 126"/>
              <a:gd name="T16" fmla="*/ 27 w 124"/>
              <a:gd name="T17" fmla="*/ 25 h 126"/>
              <a:gd name="T18" fmla="*/ 9 w 124"/>
              <a:gd name="T19" fmla="*/ 30 h 126"/>
              <a:gd name="T20" fmla="*/ 13 w 124"/>
              <a:gd name="T21" fmla="*/ 46 h 126"/>
              <a:gd name="T22" fmla="*/ 0 w 124"/>
              <a:gd name="T23" fmla="*/ 61 h 126"/>
              <a:gd name="T24" fmla="*/ 11 w 124"/>
              <a:gd name="T25" fmla="*/ 73 h 126"/>
              <a:gd name="T26" fmla="*/ 9 w 124"/>
              <a:gd name="T27" fmla="*/ 91 h 126"/>
              <a:gd name="T28" fmla="*/ 24 w 124"/>
              <a:gd name="T29" fmla="*/ 100 h 126"/>
              <a:gd name="T30" fmla="*/ 30 w 124"/>
              <a:gd name="T31" fmla="*/ 104 h 126"/>
              <a:gd name="T32" fmla="*/ 38 w 124"/>
              <a:gd name="T33" fmla="*/ 120 h 126"/>
              <a:gd name="T34" fmla="*/ 55 w 124"/>
              <a:gd name="T35" fmla="*/ 115 h 126"/>
              <a:gd name="T36" fmla="*/ 61 w 124"/>
              <a:gd name="T37" fmla="*/ 126 h 126"/>
              <a:gd name="T38" fmla="*/ 72 w 124"/>
              <a:gd name="T39" fmla="*/ 114 h 126"/>
              <a:gd name="T40" fmla="*/ 90 w 124"/>
              <a:gd name="T41" fmla="*/ 120 h 126"/>
              <a:gd name="T42" fmla="*/ 97 w 124"/>
              <a:gd name="T43" fmla="*/ 104 h 126"/>
              <a:gd name="T44" fmla="*/ 104 w 124"/>
              <a:gd name="T45" fmla="*/ 96 h 126"/>
              <a:gd name="T46" fmla="*/ 120 w 124"/>
              <a:gd name="T47" fmla="*/ 88 h 126"/>
              <a:gd name="T48" fmla="*/ 114 w 124"/>
              <a:gd name="T49" fmla="*/ 70 h 126"/>
              <a:gd name="T50" fmla="*/ 124 w 124"/>
              <a:gd name="T51" fmla="*/ 57 h 126"/>
              <a:gd name="T52" fmla="*/ 80 w 124"/>
              <a:gd name="T53" fmla="*/ 64 h 126"/>
              <a:gd name="T54" fmla="*/ 79 w 124"/>
              <a:gd name="T55" fmla="*/ 70 h 126"/>
              <a:gd name="T56" fmla="*/ 77 w 124"/>
              <a:gd name="T57" fmla="*/ 73 h 126"/>
              <a:gd name="T58" fmla="*/ 72 w 124"/>
              <a:gd name="T59" fmla="*/ 74 h 126"/>
              <a:gd name="T60" fmla="*/ 73 w 124"/>
              <a:gd name="T61" fmla="*/ 78 h 126"/>
              <a:gd name="T62" fmla="*/ 68 w 124"/>
              <a:gd name="T63" fmla="*/ 77 h 126"/>
              <a:gd name="T64" fmla="*/ 65 w 124"/>
              <a:gd name="T65" fmla="*/ 81 h 126"/>
              <a:gd name="T66" fmla="*/ 60 w 124"/>
              <a:gd name="T67" fmla="*/ 78 h 126"/>
              <a:gd name="T68" fmla="*/ 56 w 124"/>
              <a:gd name="T69" fmla="*/ 79 h 126"/>
              <a:gd name="T70" fmla="*/ 53 w 124"/>
              <a:gd name="T71" fmla="*/ 78 h 126"/>
              <a:gd name="T72" fmla="*/ 52 w 124"/>
              <a:gd name="T73" fmla="*/ 73 h 126"/>
              <a:gd name="T74" fmla="*/ 48 w 124"/>
              <a:gd name="T75" fmla="*/ 74 h 126"/>
              <a:gd name="T76" fmla="*/ 49 w 124"/>
              <a:gd name="T77" fmla="*/ 69 h 126"/>
              <a:gd name="T78" fmla="*/ 45 w 124"/>
              <a:gd name="T79" fmla="*/ 65 h 126"/>
              <a:gd name="T80" fmla="*/ 48 w 124"/>
              <a:gd name="T81" fmla="*/ 61 h 126"/>
              <a:gd name="T82" fmla="*/ 46 w 124"/>
              <a:gd name="T83" fmla="*/ 56 h 126"/>
              <a:gd name="T84" fmla="*/ 51 w 124"/>
              <a:gd name="T85" fmla="*/ 54 h 126"/>
              <a:gd name="T86" fmla="*/ 52 w 124"/>
              <a:gd name="T87" fmla="*/ 49 h 126"/>
              <a:gd name="T88" fmla="*/ 57 w 124"/>
              <a:gd name="T89" fmla="*/ 50 h 126"/>
              <a:gd name="T90" fmla="*/ 61 w 124"/>
              <a:gd name="T91" fmla="*/ 45 h 126"/>
              <a:gd name="T92" fmla="*/ 65 w 124"/>
              <a:gd name="T93" fmla="*/ 48 h 126"/>
              <a:gd name="T94" fmla="*/ 69 w 124"/>
              <a:gd name="T95" fmla="*/ 47 h 126"/>
              <a:gd name="T96" fmla="*/ 72 w 124"/>
              <a:gd name="T97" fmla="*/ 49 h 126"/>
              <a:gd name="T98" fmla="*/ 77 w 124"/>
              <a:gd name="T99" fmla="*/ 53 h 126"/>
              <a:gd name="T100" fmla="*/ 78 w 124"/>
              <a:gd name="T101" fmla="*/ 56 h 126"/>
              <a:gd name="T102" fmla="*/ 80 w 124"/>
              <a:gd name="T103" fmla="*/ 6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26">
                <a:moveTo>
                  <a:pt x="122" y="56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2" y="46"/>
                  <a:pt x="111" y="4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8" y="36"/>
                  <a:pt x="118" y="35"/>
                  <a:pt x="118" y="35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6"/>
                  <a:pt x="112" y="26"/>
                  <a:pt x="112" y="26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9" y="26"/>
                  <a:pt x="97" y="23"/>
                  <a:pt x="94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2"/>
                  <a:pt x="95" y="11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7"/>
                  <a:pt x="85" y="7"/>
                  <a:pt x="85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77" y="13"/>
                  <a:pt x="73" y="12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2"/>
                  <a:pt x="54" y="3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5" y="14"/>
                  <a:pt x="42" y="15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7"/>
                  <a:pt x="23" y="29"/>
                  <a:pt x="21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10" y="29"/>
                  <a:pt x="9" y="3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6" y="40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50"/>
                  <a:pt x="11" y="53"/>
                  <a:pt x="11" y="56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1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1"/>
                  <a:pt x="2" y="71"/>
                  <a:pt x="3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7"/>
                  <a:pt x="14" y="82"/>
                  <a:pt x="16" y="86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90"/>
                  <a:pt x="9" y="91"/>
                  <a:pt x="9" y="91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100"/>
                  <a:pt x="25" y="100"/>
                  <a:pt x="25" y="99"/>
                </a:cubicBezTo>
                <a:cubicBezTo>
                  <a:pt x="27" y="101"/>
                  <a:pt x="28" y="102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8" y="116"/>
                  <a:pt x="29" y="117"/>
                  <a:pt x="30" y="117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9" y="120"/>
                  <a:pt x="39" y="120"/>
                  <a:pt x="40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8" y="113"/>
                  <a:pt x="52" y="114"/>
                  <a:pt x="55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5"/>
                  <a:pt x="60" y="126"/>
                  <a:pt x="61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1" y="12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6" y="114"/>
                  <a:pt x="79" y="113"/>
                  <a:pt x="82" y="112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9" y="116"/>
                  <a:pt x="99" y="115"/>
                  <a:pt x="99" y="11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9" y="101"/>
                  <a:pt x="101" y="98"/>
                  <a:pt x="103" y="96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5" y="98"/>
                  <a:pt x="116" y="97"/>
                  <a:pt x="116" y="9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19" y="87"/>
                  <a:pt x="119" y="86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3" y="78"/>
                  <a:pt x="114" y="74"/>
                  <a:pt x="114" y="70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6"/>
                  <a:pt x="123" y="56"/>
                  <a:pt x="122" y="56"/>
                </a:cubicBezTo>
                <a:close/>
                <a:moveTo>
                  <a:pt x="80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7"/>
                  <a:pt x="77" y="68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3"/>
                  <a:pt x="73" y="74"/>
                  <a:pt x="72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8" y="77"/>
                  <a:pt x="68" y="77"/>
                  <a:pt x="68" y="77"/>
                </a:cubicBezTo>
                <a:cubicBezTo>
                  <a:pt x="67" y="77"/>
                  <a:pt x="66" y="77"/>
                  <a:pt x="65" y="78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59" y="77"/>
                  <a:pt x="58" y="77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2" y="74"/>
                  <a:pt x="52" y="73"/>
                </a:cubicBezTo>
                <a:cubicBezTo>
                  <a:pt x="52" y="74"/>
                  <a:pt x="52" y="74"/>
                  <a:pt x="52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6" y="65"/>
                  <a:pt x="46" y="65"/>
                  <a:pt x="46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0"/>
                  <a:pt x="48" y="59"/>
                  <a:pt x="49" y="58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6"/>
                  <a:pt x="46" y="56"/>
                  <a:pt x="46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2" y="53"/>
                  <a:pt x="53" y="5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9"/>
                  <a:pt x="60" y="49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9"/>
                  <a:pt x="67" y="49"/>
                  <a:pt x="67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2"/>
                  <a:pt x="73" y="52"/>
                  <a:pt x="74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7" y="58"/>
                  <a:pt x="77" y="59"/>
                  <a:pt x="77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5166761" y="4301916"/>
            <a:ext cx="343880" cy="337083"/>
          </a:xfrm>
          <a:custGeom>
            <a:avLst/>
            <a:gdLst>
              <a:gd name="T0" fmla="*/ 59 w 64"/>
              <a:gd name="T1" fmla="*/ 26 h 65"/>
              <a:gd name="T2" fmla="*/ 61 w 64"/>
              <a:gd name="T3" fmla="*/ 18 h 65"/>
              <a:gd name="T4" fmla="*/ 52 w 64"/>
              <a:gd name="T5" fmla="*/ 13 h 65"/>
              <a:gd name="T6" fmla="*/ 49 w 64"/>
              <a:gd name="T7" fmla="*/ 5 h 65"/>
              <a:gd name="T8" fmla="*/ 40 w 64"/>
              <a:gd name="T9" fmla="*/ 6 h 65"/>
              <a:gd name="T10" fmla="*/ 38 w 64"/>
              <a:gd name="T11" fmla="*/ 0 h 65"/>
              <a:gd name="T12" fmla="*/ 31 w 64"/>
              <a:gd name="T13" fmla="*/ 5 h 65"/>
              <a:gd name="T14" fmla="*/ 21 w 64"/>
              <a:gd name="T15" fmla="*/ 2 h 65"/>
              <a:gd name="T16" fmla="*/ 17 w 64"/>
              <a:gd name="T17" fmla="*/ 10 h 65"/>
              <a:gd name="T18" fmla="*/ 8 w 64"/>
              <a:gd name="T19" fmla="*/ 11 h 65"/>
              <a:gd name="T20" fmla="*/ 8 w 64"/>
              <a:gd name="T21" fmla="*/ 20 h 65"/>
              <a:gd name="T22" fmla="*/ 1 w 64"/>
              <a:gd name="T23" fmla="*/ 26 h 65"/>
              <a:gd name="T24" fmla="*/ 5 w 64"/>
              <a:gd name="T25" fmla="*/ 33 h 65"/>
              <a:gd name="T26" fmla="*/ 3 w 64"/>
              <a:gd name="T27" fmla="*/ 43 h 65"/>
              <a:gd name="T28" fmla="*/ 10 w 64"/>
              <a:gd name="T29" fmla="*/ 48 h 65"/>
              <a:gd name="T30" fmla="*/ 12 w 64"/>
              <a:gd name="T31" fmla="*/ 51 h 65"/>
              <a:gd name="T32" fmla="*/ 15 w 64"/>
              <a:gd name="T33" fmla="*/ 60 h 65"/>
              <a:gd name="T34" fmla="*/ 24 w 64"/>
              <a:gd name="T35" fmla="*/ 58 h 65"/>
              <a:gd name="T36" fmla="*/ 26 w 64"/>
              <a:gd name="T37" fmla="*/ 64 h 65"/>
              <a:gd name="T38" fmla="*/ 33 w 64"/>
              <a:gd name="T39" fmla="*/ 59 h 65"/>
              <a:gd name="T40" fmla="*/ 42 w 64"/>
              <a:gd name="T41" fmla="*/ 64 h 65"/>
              <a:gd name="T42" fmla="*/ 47 w 64"/>
              <a:gd name="T43" fmla="*/ 56 h 65"/>
              <a:gd name="T44" fmla="*/ 51 w 64"/>
              <a:gd name="T45" fmla="*/ 52 h 65"/>
              <a:gd name="T46" fmla="*/ 60 w 64"/>
              <a:gd name="T47" fmla="*/ 50 h 65"/>
              <a:gd name="T48" fmla="*/ 58 w 64"/>
              <a:gd name="T49" fmla="*/ 40 h 65"/>
              <a:gd name="T50" fmla="*/ 64 w 64"/>
              <a:gd name="T51" fmla="*/ 34 h 65"/>
              <a:gd name="T52" fmla="*/ 41 w 64"/>
              <a:gd name="T53" fmla="*/ 34 h 65"/>
              <a:gd name="T54" fmla="*/ 40 w 64"/>
              <a:gd name="T55" fmla="*/ 37 h 65"/>
              <a:gd name="T56" fmla="*/ 39 w 64"/>
              <a:gd name="T57" fmla="*/ 38 h 65"/>
              <a:gd name="T58" fmla="*/ 36 w 64"/>
              <a:gd name="T59" fmla="*/ 39 h 65"/>
              <a:gd name="T60" fmla="*/ 36 w 64"/>
              <a:gd name="T61" fmla="*/ 41 h 65"/>
              <a:gd name="T62" fmla="*/ 34 w 64"/>
              <a:gd name="T63" fmla="*/ 40 h 65"/>
              <a:gd name="T64" fmla="*/ 32 w 64"/>
              <a:gd name="T65" fmla="*/ 41 h 65"/>
              <a:gd name="T66" fmla="*/ 30 w 64"/>
              <a:gd name="T67" fmla="*/ 40 h 65"/>
              <a:gd name="T68" fmla="*/ 28 w 64"/>
              <a:gd name="T69" fmla="*/ 40 h 65"/>
              <a:gd name="T70" fmla="*/ 26 w 64"/>
              <a:gd name="T71" fmla="*/ 39 h 65"/>
              <a:gd name="T72" fmla="*/ 26 w 64"/>
              <a:gd name="T73" fmla="*/ 37 h 65"/>
              <a:gd name="T74" fmla="*/ 24 w 64"/>
              <a:gd name="T75" fmla="*/ 36 h 65"/>
              <a:gd name="T76" fmla="*/ 25 w 64"/>
              <a:gd name="T77" fmla="*/ 35 h 65"/>
              <a:gd name="T78" fmla="*/ 23 w 64"/>
              <a:gd name="T79" fmla="*/ 32 h 65"/>
              <a:gd name="T80" fmla="*/ 25 w 64"/>
              <a:gd name="T81" fmla="*/ 30 h 65"/>
              <a:gd name="T82" fmla="*/ 25 w 64"/>
              <a:gd name="T83" fmla="*/ 27 h 65"/>
              <a:gd name="T84" fmla="*/ 27 w 64"/>
              <a:gd name="T85" fmla="*/ 27 h 65"/>
              <a:gd name="T86" fmla="*/ 28 w 64"/>
              <a:gd name="T87" fmla="*/ 24 h 65"/>
              <a:gd name="T88" fmla="*/ 30 w 64"/>
              <a:gd name="T89" fmla="*/ 25 h 65"/>
              <a:gd name="T90" fmla="*/ 33 w 64"/>
              <a:gd name="T91" fmla="*/ 23 h 65"/>
              <a:gd name="T92" fmla="*/ 35 w 64"/>
              <a:gd name="T93" fmla="*/ 25 h 65"/>
              <a:gd name="T94" fmla="*/ 37 w 64"/>
              <a:gd name="T95" fmla="*/ 25 h 65"/>
              <a:gd name="T96" fmla="*/ 38 w 64"/>
              <a:gd name="T97" fmla="*/ 26 h 65"/>
              <a:gd name="T98" fmla="*/ 40 w 64"/>
              <a:gd name="T99" fmla="*/ 28 h 65"/>
              <a:gd name="T100" fmla="*/ 41 w 64"/>
              <a:gd name="T101" fmla="*/ 30 h 65"/>
              <a:gd name="T102" fmla="*/ 41 w 64"/>
              <a:gd name="T103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65">
                <a:moveTo>
                  <a:pt x="64" y="3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29"/>
                  <a:pt x="59" y="27"/>
                  <a:pt x="59" y="26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3" y="22"/>
                  <a:pt x="63" y="22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0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3" y="15"/>
                  <a:pt x="52" y="13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8"/>
                  <a:pt x="53" y="8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7"/>
                  <a:pt x="42" y="7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5"/>
                  <a:pt x="27" y="6"/>
                  <a:pt x="25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1"/>
                  <a:pt x="21" y="2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1"/>
                  <a:pt x="15" y="12"/>
                  <a:pt x="14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3"/>
                  <a:pt x="6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2"/>
                  <a:pt x="1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6"/>
                  <a:pt x="6" y="38"/>
                  <a:pt x="6" y="40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2" y="42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4" y="48"/>
                  <a:pt x="4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9"/>
                  <a:pt x="12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6" y="60"/>
                  <a:pt x="16" y="59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7"/>
                  <a:pt x="23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2" y="64"/>
                  <a:pt x="32" y="64"/>
                </a:cubicBezTo>
                <a:cubicBezTo>
                  <a:pt x="33" y="59"/>
                  <a:pt x="33" y="59"/>
                  <a:pt x="33" y="59"/>
                </a:cubicBezTo>
                <a:cubicBezTo>
                  <a:pt x="35" y="59"/>
                  <a:pt x="37" y="59"/>
                  <a:pt x="38" y="59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3"/>
                  <a:pt x="42" y="64"/>
                  <a:pt x="42" y="64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7" y="62"/>
                  <a:pt x="47" y="61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7" y="54"/>
                  <a:pt x="57" y="54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9"/>
                  <a:pt x="60" y="49"/>
                  <a:pt x="59" y="49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4"/>
                  <a:pt x="58" y="42"/>
                  <a:pt x="58" y="4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3"/>
                  <a:pt x="64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39" y="35"/>
                  <a:pt x="39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9"/>
                  <a:pt x="29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3"/>
                  <a:pt x="25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1" y="33"/>
                </a:cubicBezTo>
                <a:lnTo>
                  <a:pt x="41" y="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2"/>
          <p:cNvSpPr>
            <a:spLocks noEditPoints="1"/>
          </p:cNvSpPr>
          <p:nvPr userDrawn="1"/>
        </p:nvSpPr>
        <p:spPr bwMode="auto">
          <a:xfrm flipH="1">
            <a:off x="5711424" y="1716886"/>
            <a:ext cx="904945" cy="890865"/>
          </a:xfrm>
          <a:custGeom>
            <a:avLst/>
            <a:gdLst>
              <a:gd name="T0" fmla="*/ 156 w 169"/>
              <a:gd name="T1" fmla="*/ 84 h 172"/>
              <a:gd name="T2" fmla="*/ 164 w 169"/>
              <a:gd name="T3" fmla="*/ 61 h 172"/>
              <a:gd name="T4" fmla="*/ 162 w 169"/>
              <a:gd name="T5" fmla="*/ 47 h 172"/>
              <a:gd name="T6" fmla="*/ 145 w 169"/>
              <a:gd name="T7" fmla="*/ 47 h 172"/>
              <a:gd name="T8" fmla="*/ 140 w 169"/>
              <a:gd name="T9" fmla="*/ 25 h 172"/>
              <a:gd name="T10" fmla="*/ 129 w 169"/>
              <a:gd name="T11" fmla="*/ 15 h 172"/>
              <a:gd name="T12" fmla="*/ 118 w 169"/>
              <a:gd name="T13" fmla="*/ 22 h 172"/>
              <a:gd name="T14" fmla="*/ 105 w 169"/>
              <a:gd name="T15" fmla="*/ 17 h 172"/>
              <a:gd name="T16" fmla="*/ 100 w 169"/>
              <a:gd name="T17" fmla="*/ 1 h 172"/>
              <a:gd name="T18" fmla="*/ 86 w 169"/>
              <a:gd name="T19" fmla="*/ 2 h 172"/>
              <a:gd name="T20" fmla="*/ 66 w 169"/>
              <a:gd name="T21" fmla="*/ 17 h 172"/>
              <a:gd name="T22" fmla="*/ 54 w 169"/>
              <a:gd name="T23" fmla="*/ 5 h 172"/>
              <a:gd name="T24" fmla="*/ 42 w 169"/>
              <a:gd name="T25" fmla="*/ 13 h 172"/>
              <a:gd name="T26" fmla="*/ 35 w 169"/>
              <a:gd name="T27" fmla="*/ 34 h 172"/>
              <a:gd name="T28" fmla="*/ 19 w 169"/>
              <a:gd name="T29" fmla="*/ 30 h 172"/>
              <a:gd name="T30" fmla="*/ 12 w 169"/>
              <a:gd name="T31" fmla="*/ 43 h 172"/>
              <a:gd name="T32" fmla="*/ 16 w 169"/>
              <a:gd name="T33" fmla="*/ 65 h 172"/>
              <a:gd name="T34" fmla="*/ 0 w 169"/>
              <a:gd name="T35" fmla="*/ 70 h 172"/>
              <a:gd name="T36" fmla="*/ 2 w 169"/>
              <a:gd name="T37" fmla="*/ 85 h 172"/>
              <a:gd name="T38" fmla="*/ 16 w 169"/>
              <a:gd name="T39" fmla="*/ 107 h 172"/>
              <a:gd name="T40" fmla="*/ 6 w 169"/>
              <a:gd name="T41" fmla="*/ 113 h 172"/>
              <a:gd name="T42" fmla="*/ 10 w 169"/>
              <a:gd name="T43" fmla="*/ 127 h 172"/>
              <a:gd name="T44" fmla="*/ 26 w 169"/>
              <a:gd name="T45" fmla="*/ 127 h 172"/>
              <a:gd name="T46" fmla="*/ 31 w 169"/>
              <a:gd name="T47" fmla="*/ 135 h 172"/>
              <a:gd name="T48" fmla="*/ 28 w 169"/>
              <a:gd name="T49" fmla="*/ 152 h 172"/>
              <a:gd name="T50" fmla="*/ 42 w 169"/>
              <a:gd name="T51" fmla="*/ 157 h 172"/>
              <a:gd name="T52" fmla="*/ 64 w 169"/>
              <a:gd name="T53" fmla="*/ 155 h 172"/>
              <a:gd name="T54" fmla="*/ 67 w 169"/>
              <a:gd name="T55" fmla="*/ 169 h 172"/>
              <a:gd name="T56" fmla="*/ 81 w 169"/>
              <a:gd name="T57" fmla="*/ 171 h 172"/>
              <a:gd name="T58" fmla="*/ 87 w 169"/>
              <a:gd name="T59" fmla="*/ 158 h 172"/>
              <a:gd name="T60" fmla="*/ 107 w 169"/>
              <a:gd name="T61" fmla="*/ 167 h 172"/>
              <a:gd name="T62" fmla="*/ 122 w 169"/>
              <a:gd name="T63" fmla="*/ 165 h 172"/>
              <a:gd name="T64" fmla="*/ 123 w 169"/>
              <a:gd name="T65" fmla="*/ 148 h 172"/>
              <a:gd name="T66" fmla="*/ 133 w 169"/>
              <a:gd name="T67" fmla="*/ 139 h 172"/>
              <a:gd name="T68" fmla="*/ 147 w 169"/>
              <a:gd name="T69" fmla="*/ 143 h 172"/>
              <a:gd name="T70" fmla="*/ 157 w 169"/>
              <a:gd name="T71" fmla="*/ 132 h 172"/>
              <a:gd name="T72" fmla="*/ 147 w 169"/>
              <a:gd name="T73" fmla="*/ 120 h 172"/>
              <a:gd name="T74" fmla="*/ 165 w 169"/>
              <a:gd name="T75" fmla="*/ 104 h 172"/>
              <a:gd name="T76" fmla="*/ 169 w 169"/>
              <a:gd name="T77" fmla="*/ 90 h 172"/>
              <a:gd name="T78" fmla="*/ 82 w 169"/>
              <a:gd name="T79" fmla="*/ 142 h 172"/>
              <a:gd name="T80" fmla="*/ 76 w 169"/>
              <a:gd name="T81" fmla="*/ 86 h 172"/>
              <a:gd name="T82" fmla="*/ 82 w 169"/>
              <a:gd name="T83" fmla="*/ 142 h 172"/>
              <a:gd name="T84" fmla="*/ 76 w 169"/>
              <a:gd name="T85" fmla="*/ 80 h 172"/>
              <a:gd name="T86" fmla="*/ 82 w 169"/>
              <a:gd name="T87" fmla="*/ 25 h 172"/>
              <a:gd name="T88" fmla="*/ 87 w 169"/>
              <a:gd name="T89" fmla="*/ 142 h 172"/>
              <a:gd name="T90" fmla="*/ 93 w 169"/>
              <a:gd name="T91" fmla="*/ 86 h 172"/>
              <a:gd name="T92" fmla="*/ 87 w 169"/>
              <a:gd name="T93" fmla="*/ 142 h 172"/>
              <a:gd name="T94" fmla="*/ 87 w 169"/>
              <a:gd name="T95" fmla="*/ 75 h 172"/>
              <a:gd name="T96" fmla="*/ 143 w 169"/>
              <a:gd name="T97" fmla="*/ 8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72">
                <a:moveTo>
                  <a:pt x="167" y="88"/>
                </a:moveTo>
                <a:cubicBezTo>
                  <a:pt x="156" y="84"/>
                  <a:pt x="156" y="84"/>
                  <a:pt x="156" y="84"/>
                </a:cubicBezTo>
                <a:cubicBezTo>
                  <a:pt x="156" y="78"/>
                  <a:pt x="155" y="73"/>
                  <a:pt x="154" y="68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5" y="61"/>
                  <a:pt x="166" y="60"/>
                  <a:pt x="165" y="59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1" y="46"/>
                  <a:pt x="160" y="46"/>
                  <a:pt x="159" y="46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2" y="43"/>
                  <a:pt x="139" y="39"/>
                  <a:pt x="136" y="3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4"/>
                  <a:pt x="140" y="23"/>
                  <a:pt x="139" y="22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7" y="14"/>
                  <a:pt x="126" y="1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4" y="20"/>
                  <a:pt x="110" y="18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2"/>
                  <a:pt x="101" y="1"/>
                  <a:pt x="100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6" y="1"/>
                  <a:pt x="86" y="2"/>
                </a:cubicBezTo>
                <a:cubicBezTo>
                  <a:pt x="82" y="14"/>
                  <a:pt x="82" y="14"/>
                  <a:pt x="82" y="14"/>
                </a:cubicBezTo>
                <a:cubicBezTo>
                  <a:pt x="76" y="14"/>
                  <a:pt x="71" y="15"/>
                  <a:pt x="66" y="17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5"/>
                  <a:pt x="55" y="4"/>
                  <a:pt x="54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1" y="12"/>
                  <a:pt x="42" y="13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9"/>
                  <a:pt x="38" y="31"/>
                  <a:pt x="35" y="34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19" y="29"/>
                  <a:pt x="19" y="3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1"/>
                  <a:pt x="11" y="42"/>
                  <a:pt x="12" y="43"/>
                </a:cubicBezTo>
                <a:cubicBezTo>
                  <a:pt x="21" y="53"/>
                  <a:pt x="21" y="53"/>
                  <a:pt x="21" y="53"/>
                </a:cubicBezTo>
                <a:cubicBezTo>
                  <a:pt x="19" y="57"/>
                  <a:pt x="17" y="61"/>
                  <a:pt x="16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9"/>
                  <a:pt x="0" y="7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95"/>
                  <a:pt x="14" y="101"/>
                  <a:pt x="16" y="107"/>
                </a:cubicBezTo>
                <a:cubicBezTo>
                  <a:pt x="8" y="111"/>
                  <a:pt x="8" y="111"/>
                  <a:pt x="8" y="111"/>
                </a:cubicBezTo>
                <a:cubicBezTo>
                  <a:pt x="6" y="111"/>
                  <a:pt x="5" y="112"/>
                  <a:pt x="6" y="113"/>
                </a:cubicBezTo>
                <a:cubicBezTo>
                  <a:pt x="8" y="125"/>
                  <a:pt x="8" y="125"/>
                  <a:pt x="8" y="125"/>
                </a:cubicBezTo>
                <a:cubicBezTo>
                  <a:pt x="8" y="126"/>
                  <a:pt x="9" y="127"/>
                  <a:pt x="10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8"/>
                  <a:pt x="26" y="127"/>
                </a:cubicBezTo>
                <a:cubicBezTo>
                  <a:pt x="28" y="130"/>
                  <a:pt x="30" y="132"/>
                  <a:pt x="3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7" y="150"/>
                  <a:pt x="27" y="152"/>
                  <a:pt x="28" y="152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40" y="159"/>
                  <a:pt x="41" y="158"/>
                  <a:pt x="42" y="157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5" y="151"/>
                  <a:pt x="59" y="153"/>
                  <a:pt x="64" y="155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7" y="170"/>
                  <a:pt x="68" y="171"/>
                  <a:pt x="69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2"/>
                  <a:pt x="83" y="171"/>
                  <a:pt x="83" y="16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92" y="157"/>
                  <a:pt x="96" y="157"/>
                  <a:pt x="100" y="156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8" y="168"/>
                  <a:pt x="109" y="169"/>
                  <a:pt x="110" y="169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3" y="165"/>
                  <a:pt x="123" y="164"/>
                  <a:pt x="123" y="162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48"/>
                  <a:pt x="122" y="147"/>
                  <a:pt x="122" y="147"/>
                </a:cubicBezTo>
                <a:cubicBezTo>
                  <a:pt x="126" y="145"/>
                  <a:pt x="130" y="142"/>
                  <a:pt x="133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47" y="143"/>
                  <a:pt x="147" y="143"/>
                  <a:pt x="147" y="143"/>
                </a:cubicBezTo>
                <a:cubicBezTo>
                  <a:pt x="148" y="144"/>
                  <a:pt x="150" y="144"/>
                  <a:pt x="150" y="14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7" y="130"/>
                  <a:pt x="156" y="129"/>
                </a:cubicBezTo>
                <a:cubicBezTo>
                  <a:pt x="147" y="120"/>
                  <a:pt x="147" y="120"/>
                  <a:pt x="147" y="120"/>
                </a:cubicBezTo>
                <a:cubicBezTo>
                  <a:pt x="150" y="116"/>
                  <a:pt x="152" y="111"/>
                  <a:pt x="153" y="107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7" y="104"/>
                  <a:pt x="168" y="104"/>
                  <a:pt x="168" y="10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9"/>
                  <a:pt x="168" y="88"/>
                  <a:pt x="167" y="88"/>
                </a:cubicBezTo>
                <a:close/>
                <a:moveTo>
                  <a:pt x="82" y="142"/>
                </a:moveTo>
                <a:cubicBezTo>
                  <a:pt x="51" y="140"/>
                  <a:pt x="27" y="116"/>
                  <a:pt x="2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7" y="88"/>
                  <a:pt x="79" y="90"/>
                  <a:pt x="82" y="91"/>
                </a:cubicBezTo>
                <a:lnTo>
                  <a:pt x="82" y="142"/>
                </a:lnTo>
                <a:close/>
                <a:moveTo>
                  <a:pt x="82" y="75"/>
                </a:moveTo>
                <a:cubicBezTo>
                  <a:pt x="79" y="76"/>
                  <a:pt x="77" y="78"/>
                  <a:pt x="7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7" y="50"/>
                  <a:pt x="52" y="26"/>
                  <a:pt x="82" y="25"/>
                </a:cubicBezTo>
                <a:lnTo>
                  <a:pt x="82" y="75"/>
                </a:lnTo>
                <a:close/>
                <a:moveTo>
                  <a:pt x="87" y="142"/>
                </a:moveTo>
                <a:cubicBezTo>
                  <a:pt x="87" y="91"/>
                  <a:pt x="87" y="91"/>
                  <a:pt x="87" y="91"/>
                </a:cubicBezTo>
                <a:cubicBezTo>
                  <a:pt x="90" y="90"/>
                  <a:pt x="92" y="88"/>
                  <a:pt x="93" y="86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2" y="116"/>
                  <a:pt x="117" y="140"/>
                  <a:pt x="87" y="142"/>
                </a:cubicBezTo>
                <a:close/>
                <a:moveTo>
                  <a:pt x="93" y="80"/>
                </a:moveTo>
                <a:cubicBezTo>
                  <a:pt x="92" y="78"/>
                  <a:pt x="90" y="76"/>
                  <a:pt x="87" y="75"/>
                </a:cubicBezTo>
                <a:cubicBezTo>
                  <a:pt x="87" y="25"/>
                  <a:pt x="87" y="25"/>
                  <a:pt x="87" y="25"/>
                </a:cubicBezTo>
                <a:cubicBezTo>
                  <a:pt x="117" y="26"/>
                  <a:pt x="142" y="50"/>
                  <a:pt x="143" y="81"/>
                </a:cubicBezTo>
                <a:lnTo>
                  <a:pt x="93" y="8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3"/>
          <p:cNvSpPr>
            <a:spLocks noEditPoints="1"/>
          </p:cNvSpPr>
          <p:nvPr userDrawn="1"/>
        </p:nvSpPr>
        <p:spPr bwMode="auto">
          <a:xfrm flipH="1">
            <a:off x="4470828" y="882931"/>
            <a:ext cx="1413980" cy="1368034"/>
          </a:xfrm>
          <a:custGeom>
            <a:avLst/>
            <a:gdLst>
              <a:gd name="T0" fmla="*/ 264 w 264"/>
              <a:gd name="T1" fmla="*/ 123 h 264"/>
              <a:gd name="T2" fmla="*/ 236 w 264"/>
              <a:gd name="T3" fmla="*/ 108 h 264"/>
              <a:gd name="T4" fmla="*/ 253 w 264"/>
              <a:gd name="T5" fmla="*/ 78 h 264"/>
              <a:gd name="T6" fmla="*/ 221 w 264"/>
              <a:gd name="T7" fmla="*/ 72 h 264"/>
              <a:gd name="T8" fmla="*/ 225 w 264"/>
              <a:gd name="T9" fmla="*/ 38 h 264"/>
              <a:gd name="T10" fmla="*/ 189 w 264"/>
              <a:gd name="T11" fmla="*/ 41 h 264"/>
              <a:gd name="T12" fmla="*/ 195 w 264"/>
              <a:gd name="T13" fmla="*/ 15 h 264"/>
              <a:gd name="T14" fmla="*/ 163 w 264"/>
              <a:gd name="T15" fmla="*/ 29 h 264"/>
              <a:gd name="T16" fmla="*/ 141 w 264"/>
              <a:gd name="T17" fmla="*/ 0 h 264"/>
              <a:gd name="T18" fmla="*/ 118 w 264"/>
              <a:gd name="T19" fmla="*/ 25 h 264"/>
              <a:gd name="T20" fmla="*/ 86 w 264"/>
              <a:gd name="T21" fmla="*/ 8 h 264"/>
              <a:gd name="T22" fmla="*/ 75 w 264"/>
              <a:gd name="T23" fmla="*/ 41 h 264"/>
              <a:gd name="T24" fmla="*/ 39 w 264"/>
              <a:gd name="T25" fmla="*/ 38 h 264"/>
              <a:gd name="T26" fmla="*/ 43 w 264"/>
              <a:gd name="T27" fmla="*/ 72 h 264"/>
              <a:gd name="T28" fmla="*/ 11 w 264"/>
              <a:gd name="T29" fmla="*/ 78 h 264"/>
              <a:gd name="T30" fmla="*/ 27 w 264"/>
              <a:gd name="T31" fmla="*/ 108 h 264"/>
              <a:gd name="T32" fmla="*/ 0 w 264"/>
              <a:gd name="T33" fmla="*/ 123 h 264"/>
              <a:gd name="T34" fmla="*/ 26 w 264"/>
              <a:gd name="T35" fmla="*/ 146 h 264"/>
              <a:gd name="T36" fmla="*/ 5 w 264"/>
              <a:gd name="T37" fmla="*/ 168 h 264"/>
              <a:gd name="T38" fmla="*/ 37 w 264"/>
              <a:gd name="T39" fmla="*/ 181 h 264"/>
              <a:gd name="T40" fmla="*/ 27 w 264"/>
              <a:gd name="T41" fmla="*/ 212 h 264"/>
              <a:gd name="T42" fmla="*/ 61 w 264"/>
              <a:gd name="T43" fmla="*/ 212 h 264"/>
              <a:gd name="T44" fmla="*/ 69 w 264"/>
              <a:gd name="T45" fmla="*/ 248 h 264"/>
              <a:gd name="T46" fmla="*/ 100 w 264"/>
              <a:gd name="T47" fmla="*/ 234 h 264"/>
              <a:gd name="T48" fmla="*/ 123 w 264"/>
              <a:gd name="T49" fmla="*/ 264 h 264"/>
              <a:gd name="T50" fmla="*/ 146 w 264"/>
              <a:gd name="T51" fmla="*/ 238 h 264"/>
              <a:gd name="T52" fmla="*/ 178 w 264"/>
              <a:gd name="T53" fmla="*/ 255 h 264"/>
              <a:gd name="T54" fmla="*/ 189 w 264"/>
              <a:gd name="T55" fmla="*/ 222 h 264"/>
              <a:gd name="T56" fmla="*/ 225 w 264"/>
              <a:gd name="T57" fmla="*/ 225 h 264"/>
              <a:gd name="T58" fmla="*/ 221 w 264"/>
              <a:gd name="T59" fmla="*/ 191 h 264"/>
              <a:gd name="T60" fmla="*/ 253 w 264"/>
              <a:gd name="T61" fmla="*/ 185 h 264"/>
              <a:gd name="T62" fmla="*/ 236 w 264"/>
              <a:gd name="T63" fmla="*/ 155 h 264"/>
              <a:gd name="T64" fmla="*/ 264 w 264"/>
              <a:gd name="T65" fmla="*/ 140 h 264"/>
              <a:gd name="T66" fmla="*/ 180 w 264"/>
              <a:gd name="T67" fmla="*/ 56 h 264"/>
              <a:gd name="T68" fmla="*/ 132 w 264"/>
              <a:gd name="T69" fmla="*/ 118 h 264"/>
              <a:gd name="T70" fmla="*/ 73 w 264"/>
              <a:gd name="T71" fmla="*/ 64 h 264"/>
              <a:gd name="T72" fmla="*/ 68 w 264"/>
              <a:gd name="T73" fmla="*/ 69 h 264"/>
              <a:gd name="T74" fmla="*/ 119 w 264"/>
              <a:gd name="T75" fmla="*/ 128 h 264"/>
              <a:gd name="T76" fmla="*/ 68 w 264"/>
              <a:gd name="T77" fmla="*/ 69 h 264"/>
              <a:gd name="T78" fmla="*/ 119 w 264"/>
              <a:gd name="T79" fmla="*/ 135 h 264"/>
              <a:gd name="T80" fmla="*/ 78 w 264"/>
              <a:gd name="T81" fmla="*/ 201 h 264"/>
              <a:gd name="T82" fmla="*/ 132 w 264"/>
              <a:gd name="T83" fmla="*/ 220 h 264"/>
              <a:gd name="T84" fmla="*/ 127 w 264"/>
              <a:gd name="T85" fmla="*/ 143 h 264"/>
              <a:gd name="T86" fmla="*/ 138 w 264"/>
              <a:gd name="T87" fmla="*/ 142 h 264"/>
              <a:gd name="T88" fmla="*/ 132 w 264"/>
              <a:gd name="T89" fmla="*/ 220 h 264"/>
              <a:gd name="T90" fmla="*/ 143 w 264"/>
              <a:gd name="T91" fmla="*/ 137 h 264"/>
              <a:gd name="T92" fmla="*/ 221 w 264"/>
              <a:gd name="T93" fmla="*/ 135 h 264"/>
              <a:gd name="T94" fmla="*/ 144 w 264"/>
              <a:gd name="T95" fmla="*/ 128 h 264"/>
              <a:gd name="T96" fmla="*/ 186 w 264"/>
              <a:gd name="T97" fmla="*/ 60 h 264"/>
              <a:gd name="T98" fmla="*/ 144 w 264"/>
              <a:gd name="T99" fmla="*/ 12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4" h="264">
                <a:moveTo>
                  <a:pt x="264" y="140"/>
                </a:moveTo>
                <a:cubicBezTo>
                  <a:pt x="264" y="123"/>
                  <a:pt x="264" y="123"/>
                  <a:pt x="264" y="123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8" y="114"/>
                  <a:pt x="237" y="111"/>
                  <a:pt x="236" y="108"/>
                </a:cubicBezTo>
                <a:cubicBezTo>
                  <a:pt x="259" y="94"/>
                  <a:pt x="259" y="94"/>
                  <a:pt x="259" y="94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5" y="78"/>
                  <a:pt x="223" y="75"/>
                  <a:pt x="221" y="7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02" y="51"/>
                  <a:pt x="202" y="51"/>
                  <a:pt x="202" y="51"/>
                </a:cubicBezTo>
                <a:cubicBezTo>
                  <a:pt x="198" y="47"/>
                  <a:pt x="193" y="44"/>
                  <a:pt x="189" y="41"/>
                </a:cubicBezTo>
                <a:cubicBezTo>
                  <a:pt x="189" y="41"/>
                  <a:pt x="189" y="41"/>
                  <a:pt x="189" y="41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78" y="8"/>
                  <a:pt x="178" y="8"/>
                  <a:pt x="178" y="8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58" y="27"/>
                  <a:pt x="152" y="26"/>
                  <a:pt x="146" y="25"/>
                </a:cubicBez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2" y="26"/>
                  <a:pt x="106" y="27"/>
                  <a:pt x="101" y="29"/>
                </a:cubicBezTo>
                <a:cubicBezTo>
                  <a:pt x="86" y="8"/>
                  <a:pt x="86" y="8"/>
                  <a:pt x="86" y="8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41"/>
                  <a:pt x="75" y="41"/>
                  <a:pt x="75" y="41"/>
                </a:cubicBezTo>
                <a:cubicBezTo>
                  <a:pt x="70" y="44"/>
                  <a:pt x="66" y="47"/>
                  <a:pt x="61" y="51"/>
                </a:cubicBezTo>
                <a:cubicBezTo>
                  <a:pt x="39" y="38"/>
                  <a:pt x="39" y="38"/>
                  <a:pt x="39" y="38"/>
                </a:cubicBezTo>
                <a:cubicBezTo>
                  <a:pt x="27" y="51"/>
                  <a:pt x="27" y="51"/>
                  <a:pt x="27" y="51"/>
                </a:cubicBezTo>
                <a:cubicBezTo>
                  <a:pt x="43" y="72"/>
                  <a:pt x="43" y="72"/>
                  <a:pt x="43" y="72"/>
                </a:cubicBezTo>
                <a:cubicBezTo>
                  <a:pt x="41" y="75"/>
                  <a:pt x="39" y="78"/>
                  <a:pt x="37" y="82"/>
                </a:cubicBezTo>
                <a:cubicBezTo>
                  <a:pt x="11" y="78"/>
                  <a:pt x="11" y="78"/>
                  <a:pt x="11" y="78"/>
                </a:cubicBezTo>
                <a:cubicBezTo>
                  <a:pt x="5" y="94"/>
                  <a:pt x="5" y="94"/>
                  <a:pt x="5" y="94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6" y="111"/>
                  <a:pt x="26" y="114"/>
                  <a:pt x="26" y="11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9"/>
                  <a:pt x="27" y="152"/>
                  <a:pt x="27" y="155"/>
                </a:cubicBezTo>
                <a:cubicBezTo>
                  <a:pt x="5" y="168"/>
                  <a:pt x="5" y="168"/>
                  <a:pt x="5" y="16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9" y="184"/>
                  <a:pt x="40" y="188"/>
                  <a:pt x="43" y="191"/>
                </a:cubicBezTo>
                <a:cubicBezTo>
                  <a:pt x="27" y="212"/>
                  <a:pt x="27" y="212"/>
                  <a:pt x="27" y="212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61" y="212"/>
                  <a:pt x="61" y="212"/>
                  <a:pt x="61" y="212"/>
                </a:cubicBezTo>
                <a:cubicBezTo>
                  <a:pt x="65" y="216"/>
                  <a:pt x="70" y="219"/>
                  <a:pt x="75" y="222"/>
                </a:cubicBezTo>
                <a:cubicBezTo>
                  <a:pt x="69" y="248"/>
                  <a:pt x="69" y="248"/>
                  <a:pt x="69" y="248"/>
                </a:cubicBezTo>
                <a:cubicBezTo>
                  <a:pt x="85" y="255"/>
                  <a:pt x="85" y="255"/>
                  <a:pt x="85" y="255"/>
                </a:cubicBezTo>
                <a:cubicBezTo>
                  <a:pt x="100" y="234"/>
                  <a:pt x="100" y="234"/>
                  <a:pt x="100" y="234"/>
                </a:cubicBezTo>
                <a:cubicBezTo>
                  <a:pt x="106" y="236"/>
                  <a:pt x="112" y="237"/>
                  <a:pt x="118" y="238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46" y="238"/>
                  <a:pt x="146" y="238"/>
                  <a:pt x="146" y="238"/>
                </a:cubicBezTo>
                <a:cubicBezTo>
                  <a:pt x="152" y="237"/>
                  <a:pt x="157" y="236"/>
                  <a:pt x="163" y="234"/>
                </a:cubicBezTo>
                <a:cubicBezTo>
                  <a:pt x="178" y="255"/>
                  <a:pt x="178" y="255"/>
                  <a:pt x="178" y="255"/>
                </a:cubicBezTo>
                <a:cubicBezTo>
                  <a:pt x="194" y="248"/>
                  <a:pt x="194" y="248"/>
                  <a:pt x="194" y="248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4" y="219"/>
                  <a:pt x="198" y="216"/>
                  <a:pt x="202" y="212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37" y="212"/>
                  <a:pt x="237" y="212"/>
                  <a:pt x="237" y="212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3" y="188"/>
                  <a:pt x="225" y="185"/>
                  <a:pt x="227" y="181"/>
                </a:cubicBezTo>
                <a:cubicBezTo>
                  <a:pt x="253" y="185"/>
                  <a:pt x="253" y="185"/>
                  <a:pt x="253" y="185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6" y="155"/>
                  <a:pt x="236" y="155"/>
                  <a:pt x="236" y="155"/>
                </a:cubicBezTo>
                <a:cubicBezTo>
                  <a:pt x="237" y="152"/>
                  <a:pt x="238" y="149"/>
                  <a:pt x="238" y="146"/>
                </a:cubicBezTo>
                <a:lnTo>
                  <a:pt x="264" y="140"/>
                </a:lnTo>
                <a:close/>
                <a:moveTo>
                  <a:pt x="132" y="42"/>
                </a:moveTo>
                <a:cubicBezTo>
                  <a:pt x="150" y="42"/>
                  <a:pt x="166" y="47"/>
                  <a:pt x="180" y="56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5" y="118"/>
                  <a:pt x="133" y="118"/>
                  <a:pt x="132" y="118"/>
                </a:cubicBezTo>
                <a:cubicBezTo>
                  <a:pt x="130" y="118"/>
                  <a:pt x="128" y="118"/>
                  <a:pt x="126" y="119"/>
                </a:cubicBezTo>
                <a:cubicBezTo>
                  <a:pt x="73" y="64"/>
                  <a:pt x="73" y="64"/>
                  <a:pt x="73" y="64"/>
                </a:cubicBezTo>
                <a:cubicBezTo>
                  <a:pt x="89" y="50"/>
                  <a:pt x="109" y="42"/>
                  <a:pt x="132" y="42"/>
                </a:cubicBezTo>
                <a:close/>
                <a:moveTo>
                  <a:pt x="68" y="69"/>
                </a:moveTo>
                <a:cubicBezTo>
                  <a:pt x="121" y="124"/>
                  <a:pt x="121" y="124"/>
                  <a:pt x="121" y="124"/>
                </a:cubicBezTo>
                <a:cubicBezTo>
                  <a:pt x="120" y="125"/>
                  <a:pt x="119" y="126"/>
                  <a:pt x="11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05"/>
                  <a:pt x="53" y="84"/>
                  <a:pt x="68" y="69"/>
                </a:cubicBezTo>
                <a:close/>
                <a:moveTo>
                  <a:pt x="43" y="135"/>
                </a:moveTo>
                <a:cubicBezTo>
                  <a:pt x="119" y="135"/>
                  <a:pt x="119" y="135"/>
                  <a:pt x="119" y="135"/>
                </a:cubicBezTo>
                <a:cubicBezTo>
                  <a:pt x="120" y="136"/>
                  <a:pt x="121" y="138"/>
                  <a:pt x="122" y="139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57" y="186"/>
                  <a:pt x="44" y="162"/>
                  <a:pt x="43" y="135"/>
                </a:cubicBezTo>
                <a:close/>
                <a:moveTo>
                  <a:pt x="132" y="220"/>
                </a:moveTo>
                <a:cubicBezTo>
                  <a:pt x="114" y="220"/>
                  <a:pt x="97" y="214"/>
                  <a:pt x="83" y="205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9" y="143"/>
                  <a:pt x="130" y="144"/>
                  <a:pt x="132" y="144"/>
                </a:cubicBezTo>
                <a:cubicBezTo>
                  <a:pt x="134" y="144"/>
                  <a:pt x="136" y="143"/>
                  <a:pt x="138" y="142"/>
                </a:cubicBezTo>
                <a:cubicBezTo>
                  <a:pt x="191" y="197"/>
                  <a:pt x="191" y="197"/>
                  <a:pt x="191" y="197"/>
                </a:cubicBezTo>
                <a:cubicBezTo>
                  <a:pt x="175" y="211"/>
                  <a:pt x="154" y="220"/>
                  <a:pt x="132" y="220"/>
                </a:cubicBezTo>
                <a:close/>
                <a:moveTo>
                  <a:pt x="196" y="193"/>
                </a:moveTo>
                <a:cubicBezTo>
                  <a:pt x="143" y="137"/>
                  <a:pt x="143" y="137"/>
                  <a:pt x="143" y="137"/>
                </a:cubicBezTo>
                <a:cubicBezTo>
                  <a:pt x="143" y="136"/>
                  <a:pt x="144" y="136"/>
                  <a:pt x="144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0" y="157"/>
                  <a:pt x="210" y="178"/>
                  <a:pt x="196" y="193"/>
                </a:cubicBezTo>
                <a:close/>
                <a:moveTo>
                  <a:pt x="144" y="128"/>
                </a:moveTo>
                <a:cubicBezTo>
                  <a:pt x="144" y="126"/>
                  <a:pt x="143" y="124"/>
                  <a:pt x="142" y="122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206" y="76"/>
                  <a:pt x="220" y="100"/>
                  <a:pt x="221" y="128"/>
                </a:cubicBezTo>
                <a:lnTo>
                  <a:pt x="144" y="12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4"/>
          <p:cNvSpPr>
            <a:spLocks noEditPoints="1"/>
          </p:cNvSpPr>
          <p:nvPr userDrawn="1"/>
        </p:nvSpPr>
        <p:spPr bwMode="auto">
          <a:xfrm flipH="1">
            <a:off x="4848477" y="3673717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5"/>
          <p:cNvSpPr>
            <a:spLocks noEditPoints="1"/>
          </p:cNvSpPr>
          <p:nvPr userDrawn="1"/>
        </p:nvSpPr>
        <p:spPr bwMode="auto">
          <a:xfrm flipH="1">
            <a:off x="3433720" y="1489244"/>
            <a:ext cx="1119871" cy="1081292"/>
          </a:xfrm>
          <a:custGeom>
            <a:avLst/>
            <a:gdLst>
              <a:gd name="T0" fmla="*/ 193 w 209"/>
              <a:gd name="T1" fmla="*/ 99 h 209"/>
              <a:gd name="T2" fmla="*/ 207 w 209"/>
              <a:gd name="T3" fmla="*/ 78 h 209"/>
              <a:gd name="T4" fmla="*/ 201 w 209"/>
              <a:gd name="T5" fmla="*/ 62 h 209"/>
              <a:gd name="T6" fmla="*/ 174 w 209"/>
              <a:gd name="T7" fmla="*/ 50 h 209"/>
              <a:gd name="T8" fmla="*/ 167 w 209"/>
              <a:gd name="T9" fmla="*/ 42 h 209"/>
              <a:gd name="T10" fmla="*/ 160 w 209"/>
              <a:gd name="T11" fmla="*/ 15 h 209"/>
              <a:gd name="T12" fmla="*/ 141 w 209"/>
              <a:gd name="T13" fmla="*/ 6 h 209"/>
              <a:gd name="T14" fmla="*/ 111 w 209"/>
              <a:gd name="T15" fmla="*/ 16 h 209"/>
              <a:gd name="T16" fmla="*/ 100 w 209"/>
              <a:gd name="T17" fmla="*/ 16 h 209"/>
              <a:gd name="T18" fmla="*/ 70 w 209"/>
              <a:gd name="T19" fmla="*/ 6 h 209"/>
              <a:gd name="T20" fmla="*/ 51 w 209"/>
              <a:gd name="T21" fmla="*/ 15 h 209"/>
              <a:gd name="T22" fmla="*/ 43 w 209"/>
              <a:gd name="T23" fmla="*/ 42 h 209"/>
              <a:gd name="T24" fmla="*/ 36 w 209"/>
              <a:gd name="T25" fmla="*/ 50 h 209"/>
              <a:gd name="T26" fmla="*/ 10 w 209"/>
              <a:gd name="T27" fmla="*/ 62 h 209"/>
              <a:gd name="T28" fmla="*/ 4 w 209"/>
              <a:gd name="T29" fmla="*/ 78 h 209"/>
              <a:gd name="T30" fmla="*/ 17 w 209"/>
              <a:gd name="T31" fmla="*/ 99 h 209"/>
              <a:gd name="T32" fmla="*/ 17 w 209"/>
              <a:gd name="T33" fmla="*/ 110 h 209"/>
              <a:gd name="T34" fmla="*/ 4 w 209"/>
              <a:gd name="T35" fmla="*/ 130 h 209"/>
              <a:gd name="T36" fmla="*/ 10 w 209"/>
              <a:gd name="T37" fmla="*/ 146 h 209"/>
              <a:gd name="T38" fmla="*/ 36 w 209"/>
              <a:gd name="T39" fmla="*/ 159 h 209"/>
              <a:gd name="T40" fmla="*/ 43 w 209"/>
              <a:gd name="T41" fmla="*/ 167 h 209"/>
              <a:gd name="T42" fmla="*/ 51 w 209"/>
              <a:gd name="T43" fmla="*/ 193 h 209"/>
              <a:gd name="T44" fmla="*/ 70 w 209"/>
              <a:gd name="T45" fmla="*/ 202 h 209"/>
              <a:gd name="T46" fmla="*/ 99 w 209"/>
              <a:gd name="T47" fmla="*/ 192 h 209"/>
              <a:gd name="T48" fmla="*/ 110 w 209"/>
              <a:gd name="T49" fmla="*/ 192 h 209"/>
              <a:gd name="T50" fmla="*/ 141 w 209"/>
              <a:gd name="T51" fmla="*/ 202 h 209"/>
              <a:gd name="T52" fmla="*/ 160 w 209"/>
              <a:gd name="T53" fmla="*/ 193 h 209"/>
              <a:gd name="T54" fmla="*/ 168 w 209"/>
              <a:gd name="T55" fmla="*/ 166 h 209"/>
              <a:gd name="T56" fmla="*/ 175 w 209"/>
              <a:gd name="T57" fmla="*/ 158 h 209"/>
              <a:gd name="T58" fmla="*/ 201 w 209"/>
              <a:gd name="T59" fmla="*/ 146 h 209"/>
              <a:gd name="T60" fmla="*/ 207 w 209"/>
              <a:gd name="T61" fmla="*/ 130 h 209"/>
              <a:gd name="T62" fmla="*/ 193 w 209"/>
              <a:gd name="T63" fmla="*/ 110 h 209"/>
              <a:gd name="T64" fmla="*/ 143 w 209"/>
              <a:gd name="T65" fmla="*/ 37 h 209"/>
              <a:gd name="T66" fmla="*/ 61 w 209"/>
              <a:gd name="T67" fmla="*/ 57 h 209"/>
              <a:gd name="T68" fmla="*/ 99 w 209"/>
              <a:gd name="T69" fmla="*/ 99 h 209"/>
              <a:gd name="T70" fmla="*/ 65 w 209"/>
              <a:gd name="T71" fmla="*/ 63 h 209"/>
              <a:gd name="T72" fmla="*/ 107 w 209"/>
              <a:gd name="T73" fmla="*/ 46 h 209"/>
              <a:gd name="T74" fmla="*/ 107 w 209"/>
              <a:gd name="T75" fmla="*/ 95 h 209"/>
              <a:gd name="T76" fmla="*/ 99 w 209"/>
              <a:gd name="T77" fmla="*/ 106 h 209"/>
              <a:gd name="T78" fmla="*/ 49 w 209"/>
              <a:gd name="T79" fmla="*/ 106 h 209"/>
              <a:gd name="T80" fmla="*/ 107 w 209"/>
              <a:gd name="T81" fmla="*/ 112 h 209"/>
              <a:gd name="T82" fmla="*/ 107 w 209"/>
              <a:gd name="T83" fmla="*/ 161 h 209"/>
              <a:gd name="T84" fmla="*/ 114 w 209"/>
              <a:gd name="T85" fmla="*/ 108 h 209"/>
              <a:gd name="T86" fmla="*/ 148 w 209"/>
              <a:gd name="T87" fmla="*/ 144 h 209"/>
              <a:gd name="T88" fmla="*/ 113 w 209"/>
              <a:gd name="T89" fmla="*/ 98 h 209"/>
              <a:gd name="T90" fmla="*/ 115 w 209"/>
              <a:gd name="T91" fmla="*/ 101 h 209"/>
              <a:gd name="T92" fmla="*/ 41 w 209"/>
              <a:gd name="T93" fmla="*/ 100 h 209"/>
              <a:gd name="T94" fmla="*/ 28 w 209"/>
              <a:gd name="T95" fmla="*/ 109 h 209"/>
              <a:gd name="T96" fmla="*/ 54 w 209"/>
              <a:gd name="T97" fmla="*/ 162 h 209"/>
              <a:gd name="T98" fmla="*/ 61 w 209"/>
              <a:gd name="T99" fmla="*/ 168 h 209"/>
              <a:gd name="T100" fmla="*/ 143 w 209"/>
              <a:gd name="T101" fmla="*/ 156 h 209"/>
              <a:gd name="T102" fmla="*/ 159 w 209"/>
              <a:gd name="T103" fmla="*/ 159 h 209"/>
              <a:gd name="T104" fmla="*/ 182 w 209"/>
              <a:gd name="T105" fmla="*/ 109 h 209"/>
              <a:gd name="T106" fmla="*/ 143 w 209"/>
              <a:gd name="T107" fmla="*/ 52 h 209"/>
              <a:gd name="T108" fmla="*/ 169 w 209"/>
              <a:gd name="T109" fmla="*/ 10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9" h="209">
                <a:moveTo>
                  <a:pt x="209" y="108"/>
                </a:moveTo>
                <a:cubicBezTo>
                  <a:pt x="209" y="101"/>
                  <a:pt x="209" y="101"/>
                  <a:pt x="209" y="101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3" y="96"/>
                  <a:pt x="193" y="93"/>
                  <a:pt x="192" y="90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7"/>
                  <a:pt x="188" y="74"/>
                  <a:pt x="187" y="71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0" y="57"/>
                  <a:pt x="177" y="53"/>
                  <a:pt x="174" y="50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4" y="39"/>
                  <a:pt x="161" y="36"/>
                  <a:pt x="158" y="34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5" y="26"/>
                  <a:pt x="142" y="24"/>
                  <a:pt x="138" y="23"/>
                </a:cubicBezTo>
                <a:cubicBezTo>
                  <a:pt x="141" y="6"/>
                  <a:pt x="141" y="6"/>
                  <a:pt x="141" y="6"/>
                </a:cubicBezTo>
                <a:cubicBezTo>
                  <a:pt x="135" y="4"/>
                  <a:pt x="135" y="4"/>
                  <a:pt x="135" y="4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2" y="18"/>
                  <a:pt x="117" y="17"/>
                  <a:pt x="111" y="16"/>
                </a:cubicBezTo>
                <a:cubicBezTo>
                  <a:pt x="109" y="0"/>
                  <a:pt x="109" y="0"/>
                  <a:pt x="10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4" y="17"/>
                  <a:pt x="89" y="18"/>
                  <a:pt x="83" y="19"/>
                </a:cubicBezTo>
                <a:cubicBezTo>
                  <a:pt x="76" y="4"/>
                  <a:pt x="76" y="4"/>
                  <a:pt x="76" y="4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22"/>
                  <a:pt x="73" y="22"/>
                  <a:pt x="73" y="22"/>
                </a:cubicBezTo>
                <a:cubicBezTo>
                  <a:pt x="69" y="24"/>
                  <a:pt x="66" y="26"/>
                  <a:pt x="62" y="28"/>
                </a:cubicBezTo>
                <a:cubicBezTo>
                  <a:pt x="51" y="15"/>
                  <a:pt x="51" y="15"/>
                  <a:pt x="51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6"/>
                  <a:pt x="46" y="39"/>
                  <a:pt x="43" y="42"/>
                </a:cubicBezTo>
                <a:cubicBezTo>
                  <a:pt x="30" y="32"/>
                  <a:pt x="30" y="32"/>
                  <a:pt x="30" y="32"/>
                </a:cubicBezTo>
                <a:cubicBezTo>
                  <a:pt x="25" y="37"/>
                  <a:pt x="25" y="37"/>
                  <a:pt x="25" y="37"/>
                </a:cubicBezTo>
                <a:cubicBezTo>
                  <a:pt x="36" y="50"/>
                  <a:pt x="36" y="50"/>
                  <a:pt x="36" y="50"/>
                </a:cubicBezTo>
                <a:cubicBezTo>
                  <a:pt x="33" y="53"/>
                  <a:pt x="31" y="57"/>
                  <a:pt x="28" y="61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2"/>
                  <a:pt x="10" y="62"/>
                  <a:pt x="10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4"/>
                  <a:pt x="21" y="77"/>
                  <a:pt x="21" y="80"/>
                </a:cubicBezTo>
                <a:cubicBezTo>
                  <a:pt x="4" y="78"/>
                  <a:pt x="4" y="78"/>
                  <a:pt x="4" y="78"/>
                </a:cubicBezTo>
                <a:cubicBezTo>
                  <a:pt x="2" y="85"/>
                  <a:pt x="2" y="85"/>
                  <a:pt x="2" y="85"/>
                </a:cubicBezTo>
                <a:cubicBezTo>
                  <a:pt x="18" y="90"/>
                  <a:pt x="18" y="90"/>
                  <a:pt x="18" y="90"/>
                </a:cubicBezTo>
                <a:cubicBezTo>
                  <a:pt x="18" y="93"/>
                  <a:pt x="17" y="96"/>
                  <a:pt x="17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8"/>
                  <a:pt x="0" y="108"/>
                  <a:pt x="0" y="108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7" y="112"/>
                  <a:pt x="18" y="115"/>
                  <a:pt x="18" y="118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30"/>
                  <a:pt x="4" y="130"/>
                  <a:pt x="4" y="130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1" y="131"/>
                  <a:pt x="22" y="134"/>
                  <a:pt x="24" y="137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0" y="151"/>
                  <a:pt x="33" y="155"/>
                  <a:pt x="36" y="15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46" y="170"/>
                  <a:pt x="49" y="172"/>
                  <a:pt x="53" y="175"/>
                </a:cubicBezTo>
                <a:cubicBezTo>
                  <a:pt x="45" y="189"/>
                  <a:pt x="45" y="189"/>
                  <a:pt x="45" y="189"/>
                </a:cubicBezTo>
                <a:cubicBezTo>
                  <a:pt x="51" y="193"/>
                  <a:pt x="51" y="193"/>
                  <a:pt x="51" y="193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5" y="183"/>
                  <a:pt x="69" y="185"/>
                  <a:pt x="73" y="186"/>
                </a:cubicBezTo>
                <a:cubicBezTo>
                  <a:pt x="70" y="202"/>
                  <a:pt x="70" y="202"/>
                  <a:pt x="70" y="202"/>
                </a:cubicBezTo>
                <a:cubicBezTo>
                  <a:pt x="76" y="204"/>
                  <a:pt x="76" y="204"/>
                  <a:pt x="76" y="204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8" y="191"/>
                  <a:pt x="94" y="192"/>
                  <a:pt x="99" y="192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6" y="192"/>
                  <a:pt x="122" y="191"/>
                  <a:pt x="128" y="189"/>
                </a:cubicBezTo>
                <a:cubicBezTo>
                  <a:pt x="135" y="204"/>
                  <a:pt x="135" y="204"/>
                  <a:pt x="135" y="204"/>
                </a:cubicBezTo>
                <a:cubicBezTo>
                  <a:pt x="141" y="202"/>
                  <a:pt x="141" y="202"/>
                  <a:pt x="141" y="202"/>
                </a:cubicBezTo>
                <a:cubicBezTo>
                  <a:pt x="138" y="186"/>
                  <a:pt x="138" y="186"/>
                  <a:pt x="138" y="186"/>
                </a:cubicBezTo>
                <a:cubicBezTo>
                  <a:pt x="142" y="184"/>
                  <a:pt x="146" y="183"/>
                  <a:pt x="149" y="181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5" y="189"/>
                  <a:pt x="165" y="189"/>
                  <a:pt x="165" y="189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62" y="172"/>
                  <a:pt x="165" y="169"/>
                  <a:pt x="168" y="16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75" y="158"/>
                  <a:pt x="175" y="158"/>
                  <a:pt x="175" y="158"/>
                </a:cubicBezTo>
                <a:cubicBezTo>
                  <a:pt x="178" y="155"/>
                  <a:pt x="180" y="151"/>
                  <a:pt x="182" y="147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201" y="146"/>
                  <a:pt x="201" y="146"/>
                  <a:pt x="201" y="146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8" y="134"/>
                  <a:pt x="189" y="131"/>
                  <a:pt x="190" y="128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93" y="115"/>
                  <a:pt x="193" y="112"/>
                  <a:pt x="193" y="110"/>
                </a:cubicBezTo>
                <a:lnTo>
                  <a:pt x="209" y="108"/>
                </a:lnTo>
                <a:close/>
                <a:moveTo>
                  <a:pt x="105" y="27"/>
                </a:moveTo>
                <a:cubicBezTo>
                  <a:pt x="119" y="27"/>
                  <a:pt x="131" y="30"/>
                  <a:pt x="143" y="3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26" y="42"/>
                  <a:pt x="116" y="40"/>
                  <a:pt x="105" y="40"/>
                </a:cubicBezTo>
                <a:cubicBezTo>
                  <a:pt x="88" y="40"/>
                  <a:pt x="73" y="46"/>
                  <a:pt x="61" y="57"/>
                </a:cubicBezTo>
                <a:cubicBezTo>
                  <a:pt x="53" y="47"/>
                  <a:pt x="53" y="47"/>
                  <a:pt x="53" y="47"/>
                </a:cubicBezTo>
                <a:cubicBezTo>
                  <a:pt x="66" y="35"/>
                  <a:pt x="85" y="27"/>
                  <a:pt x="105" y="27"/>
                </a:cubicBezTo>
                <a:close/>
                <a:moveTo>
                  <a:pt x="99" y="99"/>
                </a:moveTo>
                <a:cubicBezTo>
                  <a:pt x="99" y="100"/>
                  <a:pt x="99" y="101"/>
                  <a:pt x="98" y="101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87"/>
                  <a:pt x="55" y="73"/>
                  <a:pt x="65" y="63"/>
                </a:cubicBezTo>
                <a:lnTo>
                  <a:pt x="99" y="99"/>
                </a:lnTo>
                <a:close/>
                <a:moveTo>
                  <a:pt x="68" y="60"/>
                </a:moveTo>
                <a:cubicBezTo>
                  <a:pt x="79" y="51"/>
                  <a:pt x="92" y="46"/>
                  <a:pt x="107" y="46"/>
                </a:cubicBezTo>
                <a:cubicBezTo>
                  <a:pt x="118" y="46"/>
                  <a:pt x="129" y="49"/>
                  <a:pt x="138" y="5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8" y="95"/>
                  <a:pt x="107" y="95"/>
                </a:cubicBezTo>
                <a:cubicBezTo>
                  <a:pt x="105" y="95"/>
                  <a:pt x="104" y="95"/>
                  <a:pt x="103" y="96"/>
                </a:cubicBezTo>
                <a:lnTo>
                  <a:pt x="68" y="60"/>
                </a:lnTo>
                <a:close/>
                <a:moveTo>
                  <a:pt x="99" y="106"/>
                </a:moveTo>
                <a:cubicBezTo>
                  <a:pt x="99" y="107"/>
                  <a:pt x="99" y="108"/>
                  <a:pt x="100" y="109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58" y="139"/>
                  <a:pt x="50" y="124"/>
                  <a:pt x="49" y="106"/>
                </a:cubicBezTo>
                <a:lnTo>
                  <a:pt x="99" y="106"/>
                </a:lnTo>
                <a:close/>
                <a:moveTo>
                  <a:pt x="104" y="111"/>
                </a:moveTo>
                <a:cubicBezTo>
                  <a:pt x="105" y="112"/>
                  <a:pt x="106" y="112"/>
                  <a:pt x="107" y="112"/>
                </a:cubicBezTo>
                <a:cubicBezTo>
                  <a:pt x="108" y="112"/>
                  <a:pt x="109" y="111"/>
                  <a:pt x="111" y="111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35" y="156"/>
                  <a:pt x="121" y="161"/>
                  <a:pt x="107" y="161"/>
                </a:cubicBezTo>
                <a:cubicBezTo>
                  <a:pt x="95" y="161"/>
                  <a:pt x="84" y="158"/>
                  <a:pt x="75" y="152"/>
                </a:cubicBezTo>
                <a:lnTo>
                  <a:pt x="104" y="111"/>
                </a:lnTo>
                <a:close/>
                <a:moveTo>
                  <a:pt x="114" y="108"/>
                </a:moveTo>
                <a:cubicBezTo>
                  <a:pt x="114" y="107"/>
                  <a:pt x="114" y="107"/>
                  <a:pt x="115" y="106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4" y="121"/>
                  <a:pt x="158" y="134"/>
                  <a:pt x="148" y="144"/>
                </a:cubicBezTo>
                <a:lnTo>
                  <a:pt x="114" y="108"/>
                </a:lnTo>
                <a:close/>
                <a:moveTo>
                  <a:pt x="115" y="101"/>
                </a:moveTo>
                <a:cubicBezTo>
                  <a:pt x="115" y="100"/>
                  <a:pt x="114" y="99"/>
                  <a:pt x="113" y="9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5" y="68"/>
                  <a:pt x="164" y="84"/>
                  <a:pt x="164" y="101"/>
                </a:cubicBezTo>
                <a:lnTo>
                  <a:pt x="115" y="101"/>
                </a:lnTo>
                <a:close/>
                <a:moveTo>
                  <a:pt x="46" y="54"/>
                </a:moveTo>
                <a:cubicBezTo>
                  <a:pt x="55" y="63"/>
                  <a:pt x="55" y="63"/>
                  <a:pt x="55" y="63"/>
                </a:cubicBezTo>
                <a:cubicBezTo>
                  <a:pt x="47" y="73"/>
                  <a:pt x="41" y="86"/>
                  <a:pt x="41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83"/>
                  <a:pt x="35" y="66"/>
                  <a:pt x="46" y="54"/>
                </a:cubicBezTo>
                <a:close/>
                <a:moveTo>
                  <a:pt x="28" y="109"/>
                </a:moveTo>
                <a:cubicBezTo>
                  <a:pt x="41" y="109"/>
                  <a:pt x="41" y="109"/>
                  <a:pt x="41" y="109"/>
                </a:cubicBezTo>
                <a:cubicBezTo>
                  <a:pt x="42" y="126"/>
                  <a:pt x="50" y="141"/>
                  <a:pt x="61" y="152"/>
                </a:cubicBezTo>
                <a:cubicBezTo>
                  <a:pt x="54" y="162"/>
                  <a:pt x="54" y="162"/>
                  <a:pt x="54" y="162"/>
                </a:cubicBezTo>
                <a:cubicBezTo>
                  <a:pt x="39" y="149"/>
                  <a:pt x="29" y="130"/>
                  <a:pt x="28" y="109"/>
                </a:cubicBezTo>
                <a:close/>
                <a:moveTo>
                  <a:pt x="105" y="181"/>
                </a:moveTo>
                <a:cubicBezTo>
                  <a:pt x="89" y="181"/>
                  <a:pt x="73" y="176"/>
                  <a:pt x="61" y="168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79" y="164"/>
                  <a:pt x="91" y="169"/>
                  <a:pt x="105" y="169"/>
                </a:cubicBezTo>
                <a:cubicBezTo>
                  <a:pt x="119" y="169"/>
                  <a:pt x="133" y="164"/>
                  <a:pt x="143" y="156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39" y="175"/>
                  <a:pt x="123" y="181"/>
                  <a:pt x="105" y="181"/>
                </a:cubicBezTo>
                <a:close/>
                <a:moveTo>
                  <a:pt x="159" y="159"/>
                </a:moveTo>
                <a:cubicBezTo>
                  <a:pt x="150" y="150"/>
                  <a:pt x="150" y="150"/>
                  <a:pt x="150" y="150"/>
                </a:cubicBezTo>
                <a:cubicBezTo>
                  <a:pt x="161" y="140"/>
                  <a:pt x="168" y="125"/>
                  <a:pt x="169" y="109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1" y="129"/>
                  <a:pt x="172" y="146"/>
                  <a:pt x="159" y="159"/>
                </a:cubicBezTo>
                <a:close/>
                <a:moveTo>
                  <a:pt x="169" y="100"/>
                </a:moveTo>
                <a:cubicBezTo>
                  <a:pt x="168" y="80"/>
                  <a:pt x="158" y="63"/>
                  <a:pt x="143" y="5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69" y="55"/>
                  <a:pt x="181" y="76"/>
                  <a:pt x="182" y="100"/>
                </a:cubicBezTo>
                <a:lnTo>
                  <a:pt x="169" y="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6"/>
          <p:cNvSpPr>
            <a:spLocks noEditPoints="1"/>
          </p:cNvSpPr>
          <p:nvPr userDrawn="1"/>
        </p:nvSpPr>
        <p:spPr bwMode="auto">
          <a:xfrm flipH="1">
            <a:off x="5232487" y="3187792"/>
            <a:ext cx="744319" cy="720132"/>
          </a:xfrm>
          <a:custGeom>
            <a:avLst/>
            <a:gdLst>
              <a:gd name="T0" fmla="*/ 128 w 139"/>
              <a:gd name="T1" fmla="*/ 66 h 139"/>
              <a:gd name="T2" fmla="*/ 137 w 139"/>
              <a:gd name="T3" fmla="*/ 52 h 139"/>
              <a:gd name="T4" fmla="*/ 133 w 139"/>
              <a:gd name="T5" fmla="*/ 41 h 139"/>
              <a:gd name="T6" fmla="*/ 115 w 139"/>
              <a:gd name="T7" fmla="*/ 33 h 139"/>
              <a:gd name="T8" fmla="*/ 111 w 139"/>
              <a:gd name="T9" fmla="*/ 28 h 139"/>
              <a:gd name="T10" fmla="*/ 106 w 139"/>
              <a:gd name="T11" fmla="*/ 10 h 139"/>
              <a:gd name="T12" fmla="*/ 93 w 139"/>
              <a:gd name="T13" fmla="*/ 4 h 139"/>
              <a:gd name="T14" fmla="*/ 73 w 139"/>
              <a:gd name="T15" fmla="*/ 11 h 139"/>
              <a:gd name="T16" fmla="*/ 66 w 139"/>
              <a:gd name="T17" fmla="*/ 11 h 139"/>
              <a:gd name="T18" fmla="*/ 46 w 139"/>
              <a:gd name="T19" fmla="*/ 4 h 139"/>
              <a:gd name="T20" fmla="*/ 33 w 139"/>
              <a:gd name="T21" fmla="*/ 10 h 139"/>
              <a:gd name="T22" fmla="*/ 28 w 139"/>
              <a:gd name="T23" fmla="*/ 28 h 139"/>
              <a:gd name="T24" fmla="*/ 23 w 139"/>
              <a:gd name="T25" fmla="*/ 33 h 139"/>
              <a:gd name="T26" fmla="*/ 6 w 139"/>
              <a:gd name="T27" fmla="*/ 41 h 139"/>
              <a:gd name="T28" fmla="*/ 2 w 139"/>
              <a:gd name="T29" fmla="*/ 52 h 139"/>
              <a:gd name="T30" fmla="*/ 11 w 139"/>
              <a:gd name="T31" fmla="*/ 66 h 139"/>
              <a:gd name="T32" fmla="*/ 11 w 139"/>
              <a:gd name="T33" fmla="*/ 73 h 139"/>
              <a:gd name="T34" fmla="*/ 2 w 139"/>
              <a:gd name="T35" fmla="*/ 86 h 139"/>
              <a:gd name="T36" fmla="*/ 6 w 139"/>
              <a:gd name="T37" fmla="*/ 97 h 139"/>
              <a:gd name="T38" fmla="*/ 23 w 139"/>
              <a:gd name="T39" fmla="*/ 106 h 139"/>
              <a:gd name="T40" fmla="*/ 28 w 139"/>
              <a:gd name="T41" fmla="*/ 111 h 139"/>
              <a:gd name="T42" fmla="*/ 33 w 139"/>
              <a:gd name="T43" fmla="*/ 128 h 139"/>
              <a:gd name="T44" fmla="*/ 46 w 139"/>
              <a:gd name="T45" fmla="*/ 134 h 139"/>
              <a:gd name="T46" fmla="*/ 65 w 139"/>
              <a:gd name="T47" fmla="*/ 128 h 139"/>
              <a:gd name="T48" fmla="*/ 73 w 139"/>
              <a:gd name="T49" fmla="*/ 128 h 139"/>
              <a:gd name="T50" fmla="*/ 93 w 139"/>
              <a:gd name="T51" fmla="*/ 134 h 139"/>
              <a:gd name="T52" fmla="*/ 106 w 139"/>
              <a:gd name="T53" fmla="*/ 128 h 139"/>
              <a:gd name="T54" fmla="*/ 111 w 139"/>
              <a:gd name="T55" fmla="*/ 111 h 139"/>
              <a:gd name="T56" fmla="*/ 116 w 139"/>
              <a:gd name="T57" fmla="*/ 105 h 139"/>
              <a:gd name="T58" fmla="*/ 133 w 139"/>
              <a:gd name="T59" fmla="*/ 97 h 139"/>
              <a:gd name="T60" fmla="*/ 137 w 139"/>
              <a:gd name="T61" fmla="*/ 86 h 139"/>
              <a:gd name="T62" fmla="*/ 128 w 139"/>
              <a:gd name="T63" fmla="*/ 73 h 139"/>
              <a:gd name="T64" fmla="*/ 94 w 139"/>
              <a:gd name="T65" fmla="*/ 24 h 139"/>
              <a:gd name="T66" fmla="*/ 40 w 139"/>
              <a:gd name="T67" fmla="*/ 38 h 139"/>
              <a:gd name="T68" fmla="*/ 65 w 139"/>
              <a:gd name="T69" fmla="*/ 66 h 139"/>
              <a:gd name="T70" fmla="*/ 43 w 139"/>
              <a:gd name="T71" fmla="*/ 42 h 139"/>
              <a:gd name="T72" fmla="*/ 70 w 139"/>
              <a:gd name="T73" fmla="*/ 30 h 139"/>
              <a:gd name="T74" fmla="*/ 70 w 139"/>
              <a:gd name="T75" fmla="*/ 63 h 139"/>
              <a:gd name="T76" fmla="*/ 65 w 139"/>
              <a:gd name="T77" fmla="*/ 71 h 139"/>
              <a:gd name="T78" fmla="*/ 32 w 139"/>
              <a:gd name="T79" fmla="*/ 71 h 139"/>
              <a:gd name="T80" fmla="*/ 70 w 139"/>
              <a:gd name="T81" fmla="*/ 74 h 139"/>
              <a:gd name="T82" fmla="*/ 70 w 139"/>
              <a:gd name="T83" fmla="*/ 107 h 139"/>
              <a:gd name="T84" fmla="*/ 75 w 139"/>
              <a:gd name="T85" fmla="*/ 72 h 139"/>
              <a:gd name="T86" fmla="*/ 98 w 139"/>
              <a:gd name="T87" fmla="*/ 96 h 139"/>
              <a:gd name="T88" fmla="*/ 75 w 139"/>
              <a:gd name="T89" fmla="*/ 65 h 139"/>
              <a:gd name="T90" fmla="*/ 76 w 139"/>
              <a:gd name="T91" fmla="*/ 68 h 139"/>
              <a:gd name="T92" fmla="*/ 26 w 139"/>
              <a:gd name="T93" fmla="*/ 67 h 139"/>
              <a:gd name="T94" fmla="*/ 18 w 139"/>
              <a:gd name="T95" fmla="*/ 73 h 139"/>
              <a:gd name="T96" fmla="*/ 35 w 139"/>
              <a:gd name="T97" fmla="*/ 108 h 139"/>
              <a:gd name="T98" fmla="*/ 40 w 139"/>
              <a:gd name="T99" fmla="*/ 112 h 139"/>
              <a:gd name="T100" fmla="*/ 95 w 139"/>
              <a:gd name="T101" fmla="*/ 104 h 139"/>
              <a:gd name="T102" fmla="*/ 105 w 139"/>
              <a:gd name="T103" fmla="*/ 106 h 139"/>
              <a:gd name="T104" fmla="*/ 120 w 139"/>
              <a:gd name="T105" fmla="*/ 73 h 139"/>
              <a:gd name="T106" fmla="*/ 94 w 139"/>
              <a:gd name="T107" fmla="*/ 35 h 139"/>
              <a:gd name="T108" fmla="*/ 112 w 139"/>
              <a:gd name="T109" fmla="*/ 6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139">
                <a:moveTo>
                  <a:pt x="139" y="72"/>
                </a:moveTo>
                <a:cubicBezTo>
                  <a:pt x="139" y="67"/>
                  <a:pt x="139" y="67"/>
                  <a:pt x="139" y="67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4"/>
                  <a:pt x="127" y="62"/>
                  <a:pt x="127" y="60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5" y="51"/>
                  <a:pt x="124" y="49"/>
                  <a:pt x="124" y="4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38"/>
                  <a:pt x="117" y="36"/>
                  <a:pt x="115" y="33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6"/>
                  <a:pt x="107" y="24"/>
                  <a:pt x="104" y="2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17"/>
                  <a:pt x="94" y="16"/>
                  <a:pt x="91" y="15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3"/>
                  <a:pt x="89" y="3"/>
                  <a:pt x="89" y="3"/>
                </a:cubicBezTo>
                <a:cubicBezTo>
                  <a:pt x="84" y="13"/>
                  <a:pt x="84" y="13"/>
                  <a:pt x="84" y="13"/>
                </a:cubicBezTo>
                <a:cubicBezTo>
                  <a:pt x="81" y="12"/>
                  <a:pt x="77" y="11"/>
                  <a:pt x="73" y="11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1"/>
                  <a:pt x="58" y="12"/>
                  <a:pt x="55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15"/>
                  <a:pt x="48" y="15"/>
                  <a:pt x="48" y="15"/>
                </a:cubicBezTo>
                <a:cubicBezTo>
                  <a:pt x="45" y="16"/>
                  <a:pt x="43" y="17"/>
                  <a:pt x="41" y="18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22"/>
                  <a:pt x="35" y="22"/>
                  <a:pt x="35" y="22"/>
                </a:cubicBezTo>
                <a:cubicBezTo>
                  <a:pt x="32" y="24"/>
                  <a:pt x="30" y="26"/>
                  <a:pt x="28" y="28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20" y="38"/>
                  <a:pt x="18" y="41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9"/>
                  <a:pt x="14" y="51"/>
                  <a:pt x="1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2"/>
                  <a:pt x="11" y="64"/>
                  <a:pt x="1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5"/>
                  <a:pt x="11" y="77"/>
                  <a:pt x="11" y="78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6"/>
                  <a:pt x="2" y="86"/>
                  <a:pt x="2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4" y="87"/>
                  <a:pt x="14" y="89"/>
                  <a:pt x="15" y="91"/>
                </a:cubicBezTo>
                <a:cubicBezTo>
                  <a:pt x="6" y="97"/>
                  <a:pt x="6" y="97"/>
                  <a:pt x="6" y="97"/>
                </a:cubicBezTo>
                <a:cubicBezTo>
                  <a:pt x="8" y="101"/>
                  <a:pt x="8" y="101"/>
                  <a:pt x="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1"/>
                  <a:pt x="21" y="103"/>
                  <a:pt x="2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0" y="113"/>
                  <a:pt x="32" y="115"/>
                  <a:pt x="34" y="11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3" y="122"/>
                  <a:pt x="45" y="123"/>
                  <a:pt x="48" y="12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8" y="127"/>
                  <a:pt x="62" y="128"/>
                  <a:pt x="65" y="128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28"/>
                  <a:pt x="81" y="127"/>
                  <a:pt x="85" y="12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4" y="123"/>
                  <a:pt x="96" y="121"/>
                  <a:pt x="99" y="120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5"/>
                  <a:pt x="109" y="113"/>
                  <a:pt x="111" y="111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7" y="103"/>
                  <a:pt x="119" y="100"/>
                  <a:pt x="121" y="98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89"/>
                  <a:pt x="125" y="87"/>
                  <a:pt x="126" y="85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7"/>
                  <a:pt x="128" y="75"/>
                  <a:pt x="128" y="73"/>
                </a:cubicBezTo>
                <a:lnTo>
                  <a:pt x="139" y="72"/>
                </a:lnTo>
                <a:close/>
                <a:moveTo>
                  <a:pt x="69" y="18"/>
                </a:moveTo>
                <a:cubicBezTo>
                  <a:pt x="78" y="18"/>
                  <a:pt x="87" y="20"/>
                  <a:pt x="94" y="24"/>
                </a:cubicBezTo>
                <a:cubicBezTo>
                  <a:pt x="89" y="31"/>
                  <a:pt x="89" y="31"/>
                  <a:pt x="89" y="31"/>
                </a:cubicBezTo>
                <a:cubicBezTo>
                  <a:pt x="83" y="28"/>
                  <a:pt x="76" y="26"/>
                  <a:pt x="69" y="26"/>
                </a:cubicBezTo>
                <a:cubicBezTo>
                  <a:pt x="58" y="26"/>
                  <a:pt x="48" y="31"/>
                  <a:pt x="40" y="38"/>
                </a:cubicBezTo>
                <a:cubicBezTo>
                  <a:pt x="34" y="32"/>
                  <a:pt x="34" y="32"/>
                  <a:pt x="34" y="32"/>
                </a:cubicBezTo>
                <a:cubicBezTo>
                  <a:pt x="43" y="23"/>
                  <a:pt x="56" y="18"/>
                  <a:pt x="69" y="18"/>
                </a:cubicBezTo>
                <a:close/>
                <a:moveTo>
                  <a:pt x="65" y="66"/>
                </a:moveTo>
                <a:cubicBezTo>
                  <a:pt x="65" y="66"/>
                  <a:pt x="65" y="67"/>
                  <a:pt x="65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58"/>
                  <a:pt x="36" y="49"/>
                  <a:pt x="43" y="42"/>
                </a:cubicBezTo>
                <a:lnTo>
                  <a:pt x="65" y="66"/>
                </a:lnTo>
                <a:close/>
                <a:moveTo>
                  <a:pt x="45" y="40"/>
                </a:moveTo>
                <a:cubicBezTo>
                  <a:pt x="52" y="34"/>
                  <a:pt x="61" y="30"/>
                  <a:pt x="70" y="30"/>
                </a:cubicBezTo>
                <a:cubicBezTo>
                  <a:pt x="78" y="30"/>
                  <a:pt x="85" y="33"/>
                  <a:pt x="91" y="3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3"/>
                  <a:pt x="71" y="63"/>
                  <a:pt x="70" y="63"/>
                </a:cubicBezTo>
                <a:cubicBezTo>
                  <a:pt x="69" y="63"/>
                  <a:pt x="68" y="63"/>
                  <a:pt x="68" y="64"/>
                </a:cubicBezTo>
                <a:lnTo>
                  <a:pt x="45" y="40"/>
                </a:lnTo>
                <a:close/>
                <a:moveTo>
                  <a:pt x="65" y="71"/>
                </a:moveTo>
                <a:cubicBezTo>
                  <a:pt x="65" y="71"/>
                  <a:pt x="65" y="72"/>
                  <a:pt x="66" y="72"/>
                </a:cubicBezTo>
                <a:cubicBezTo>
                  <a:pt x="47" y="99"/>
                  <a:pt x="47" y="99"/>
                  <a:pt x="47" y="99"/>
                </a:cubicBezTo>
                <a:cubicBezTo>
                  <a:pt x="38" y="93"/>
                  <a:pt x="32" y="82"/>
                  <a:pt x="32" y="71"/>
                </a:cubicBezTo>
                <a:lnTo>
                  <a:pt x="65" y="71"/>
                </a:lnTo>
                <a:close/>
                <a:moveTo>
                  <a:pt x="68" y="74"/>
                </a:moveTo>
                <a:cubicBezTo>
                  <a:pt x="69" y="74"/>
                  <a:pt x="70" y="74"/>
                  <a:pt x="70" y="74"/>
                </a:cubicBezTo>
                <a:cubicBezTo>
                  <a:pt x="71" y="74"/>
                  <a:pt x="72" y="74"/>
                  <a:pt x="73" y="74"/>
                </a:cubicBezTo>
                <a:cubicBezTo>
                  <a:pt x="96" y="98"/>
                  <a:pt x="96" y="98"/>
                  <a:pt x="96" y="98"/>
                </a:cubicBezTo>
                <a:cubicBezTo>
                  <a:pt x="89" y="104"/>
                  <a:pt x="80" y="107"/>
                  <a:pt x="70" y="107"/>
                </a:cubicBezTo>
                <a:cubicBezTo>
                  <a:pt x="63" y="107"/>
                  <a:pt x="55" y="105"/>
                  <a:pt x="49" y="101"/>
                </a:cubicBezTo>
                <a:lnTo>
                  <a:pt x="68" y="74"/>
                </a:lnTo>
                <a:close/>
                <a:moveTo>
                  <a:pt x="75" y="72"/>
                </a:moveTo>
                <a:cubicBezTo>
                  <a:pt x="75" y="71"/>
                  <a:pt x="75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80"/>
                  <a:pt x="104" y="89"/>
                  <a:pt x="98" y="96"/>
                </a:cubicBezTo>
                <a:lnTo>
                  <a:pt x="75" y="72"/>
                </a:lnTo>
                <a:close/>
                <a:moveTo>
                  <a:pt x="76" y="68"/>
                </a:moveTo>
                <a:cubicBezTo>
                  <a:pt x="76" y="67"/>
                  <a:pt x="75" y="66"/>
                  <a:pt x="75" y="65"/>
                </a:cubicBezTo>
                <a:cubicBezTo>
                  <a:pt x="94" y="38"/>
                  <a:pt x="94" y="38"/>
                  <a:pt x="94" y="38"/>
                </a:cubicBezTo>
                <a:cubicBezTo>
                  <a:pt x="102" y="45"/>
                  <a:pt x="108" y="56"/>
                  <a:pt x="109" y="68"/>
                </a:cubicBezTo>
                <a:lnTo>
                  <a:pt x="76" y="68"/>
                </a:lnTo>
                <a:close/>
                <a:moveTo>
                  <a:pt x="30" y="36"/>
                </a:moveTo>
                <a:cubicBezTo>
                  <a:pt x="36" y="42"/>
                  <a:pt x="36" y="42"/>
                  <a:pt x="36" y="42"/>
                </a:cubicBezTo>
                <a:cubicBezTo>
                  <a:pt x="30" y="49"/>
                  <a:pt x="27" y="57"/>
                  <a:pt x="26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55"/>
                  <a:pt x="23" y="44"/>
                  <a:pt x="30" y="36"/>
                </a:cubicBezTo>
                <a:close/>
                <a:moveTo>
                  <a:pt x="18" y="73"/>
                </a:moveTo>
                <a:cubicBezTo>
                  <a:pt x="26" y="73"/>
                  <a:pt x="26" y="73"/>
                  <a:pt x="26" y="73"/>
                </a:cubicBezTo>
                <a:cubicBezTo>
                  <a:pt x="27" y="84"/>
                  <a:pt x="32" y="94"/>
                  <a:pt x="40" y="101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25" y="99"/>
                  <a:pt x="19" y="87"/>
                  <a:pt x="18" y="73"/>
                </a:cubicBezTo>
                <a:close/>
                <a:moveTo>
                  <a:pt x="69" y="121"/>
                </a:moveTo>
                <a:cubicBezTo>
                  <a:pt x="58" y="121"/>
                  <a:pt x="48" y="117"/>
                  <a:pt x="40" y="112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52" y="109"/>
                  <a:pt x="60" y="112"/>
                  <a:pt x="69" y="112"/>
                </a:cubicBezTo>
                <a:cubicBezTo>
                  <a:pt x="79" y="112"/>
                  <a:pt x="88" y="109"/>
                  <a:pt x="95" y="104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2" y="117"/>
                  <a:pt x="81" y="121"/>
                  <a:pt x="69" y="121"/>
                </a:cubicBezTo>
                <a:close/>
                <a:moveTo>
                  <a:pt x="105" y="106"/>
                </a:moveTo>
                <a:cubicBezTo>
                  <a:pt x="99" y="100"/>
                  <a:pt x="99" y="100"/>
                  <a:pt x="99" y="100"/>
                </a:cubicBezTo>
                <a:cubicBezTo>
                  <a:pt x="106" y="93"/>
                  <a:pt x="111" y="83"/>
                  <a:pt x="112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86"/>
                  <a:pt x="114" y="97"/>
                  <a:pt x="105" y="106"/>
                </a:cubicBezTo>
                <a:close/>
                <a:moveTo>
                  <a:pt x="112" y="67"/>
                </a:moveTo>
                <a:cubicBezTo>
                  <a:pt x="111" y="54"/>
                  <a:pt x="104" y="42"/>
                  <a:pt x="94" y="35"/>
                </a:cubicBezTo>
                <a:cubicBezTo>
                  <a:pt x="99" y="28"/>
                  <a:pt x="99" y="28"/>
                  <a:pt x="99" y="28"/>
                </a:cubicBezTo>
                <a:cubicBezTo>
                  <a:pt x="111" y="37"/>
                  <a:pt x="120" y="51"/>
                  <a:pt x="120" y="67"/>
                </a:cubicBezTo>
                <a:lnTo>
                  <a:pt x="112" y="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H="1">
            <a:off x="6200229" y="1235339"/>
            <a:ext cx="63038" cy="41589"/>
          </a:xfrm>
          <a:custGeom>
            <a:avLst/>
            <a:gdLst>
              <a:gd name="T0" fmla="*/ 5 w 5"/>
              <a:gd name="T1" fmla="*/ 0 h 8"/>
              <a:gd name="T2" fmla="*/ 1 w 5"/>
              <a:gd name="T3" fmla="*/ 3 h 8"/>
              <a:gd name="T4" fmla="*/ 2 w 5"/>
              <a:gd name="T5" fmla="*/ 8 h 8"/>
              <a:gd name="T6" fmla="*/ 5 w 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8">
                <a:moveTo>
                  <a:pt x="5" y="0"/>
                </a:moveTo>
                <a:cubicBezTo>
                  <a:pt x="3" y="0"/>
                  <a:pt x="1" y="1"/>
                  <a:pt x="1" y="3"/>
                </a:cubicBezTo>
                <a:cubicBezTo>
                  <a:pt x="0" y="5"/>
                  <a:pt x="1" y="7"/>
                  <a:pt x="2" y="8"/>
                </a:cubicBez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8"/>
          <p:cNvSpPr>
            <a:spLocks/>
          </p:cNvSpPr>
          <p:nvPr userDrawn="1"/>
        </p:nvSpPr>
        <p:spPr bwMode="auto">
          <a:xfrm flipH="1">
            <a:off x="6224306" y="1239717"/>
            <a:ext cx="63038" cy="41589"/>
          </a:xfrm>
          <a:custGeom>
            <a:avLst/>
            <a:gdLst>
              <a:gd name="T0" fmla="*/ 3 w 6"/>
              <a:gd name="T1" fmla="*/ 0 h 8"/>
              <a:gd name="T2" fmla="*/ 0 w 6"/>
              <a:gd name="T3" fmla="*/ 8 h 8"/>
              <a:gd name="T4" fmla="*/ 5 w 6"/>
              <a:gd name="T5" fmla="*/ 5 h 8"/>
              <a:gd name="T6" fmla="*/ 3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3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7"/>
                  <a:pt x="5" y="5"/>
                </a:cubicBezTo>
                <a:cubicBezTo>
                  <a:pt x="6" y="3"/>
                  <a:pt x="5" y="1"/>
                  <a:pt x="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9"/>
          <p:cNvSpPr>
            <a:spLocks noEditPoints="1"/>
          </p:cNvSpPr>
          <p:nvPr userDrawn="1"/>
        </p:nvSpPr>
        <p:spPr bwMode="auto">
          <a:xfrm flipH="1">
            <a:off x="5821744" y="819457"/>
            <a:ext cx="850650" cy="825199"/>
          </a:xfrm>
          <a:custGeom>
            <a:avLst/>
            <a:gdLst>
              <a:gd name="T0" fmla="*/ 158 w 159"/>
              <a:gd name="T1" fmla="*/ 69 h 159"/>
              <a:gd name="T2" fmla="*/ 149 w 159"/>
              <a:gd name="T3" fmla="*/ 67 h 159"/>
              <a:gd name="T4" fmla="*/ 151 w 159"/>
              <a:gd name="T5" fmla="*/ 50 h 159"/>
              <a:gd name="T6" fmla="*/ 148 w 159"/>
              <a:gd name="T7" fmla="*/ 39 h 159"/>
              <a:gd name="T8" fmla="*/ 140 w 159"/>
              <a:gd name="T9" fmla="*/ 41 h 159"/>
              <a:gd name="T10" fmla="*/ 136 w 159"/>
              <a:gd name="T11" fmla="*/ 40 h 159"/>
              <a:gd name="T12" fmla="*/ 134 w 159"/>
              <a:gd name="T13" fmla="*/ 25 h 159"/>
              <a:gd name="T14" fmla="*/ 127 w 159"/>
              <a:gd name="T15" fmla="*/ 16 h 159"/>
              <a:gd name="T16" fmla="*/ 124 w 159"/>
              <a:gd name="T17" fmla="*/ 17 h 159"/>
              <a:gd name="T18" fmla="*/ 108 w 159"/>
              <a:gd name="T19" fmla="*/ 14 h 159"/>
              <a:gd name="T20" fmla="*/ 108 w 159"/>
              <a:gd name="T21" fmla="*/ 5 h 159"/>
              <a:gd name="T22" fmla="*/ 99 w 159"/>
              <a:gd name="T23" fmla="*/ 3 h 159"/>
              <a:gd name="T24" fmla="*/ 92 w 159"/>
              <a:gd name="T25" fmla="*/ 11 h 159"/>
              <a:gd name="T26" fmla="*/ 78 w 159"/>
              <a:gd name="T27" fmla="*/ 0 h 159"/>
              <a:gd name="T28" fmla="*/ 67 w 159"/>
              <a:gd name="T29" fmla="*/ 3 h 159"/>
              <a:gd name="T30" fmla="*/ 65 w 159"/>
              <a:gd name="T31" fmla="*/ 12 h 159"/>
              <a:gd name="T32" fmla="*/ 53 w 159"/>
              <a:gd name="T33" fmla="*/ 12 h 159"/>
              <a:gd name="T34" fmla="*/ 51 w 159"/>
              <a:gd name="T35" fmla="*/ 8 h 159"/>
              <a:gd name="T36" fmla="*/ 40 w 159"/>
              <a:gd name="T37" fmla="*/ 11 h 159"/>
              <a:gd name="T38" fmla="*/ 41 w 159"/>
              <a:gd name="T39" fmla="*/ 20 h 159"/>
              <a:gd name="T40" fmla="*/ 33 w 159"/>
              <a:gd name="T41" fmla="*/ 28 h 159"/>
              <a:gd name="T42" fmla="*/ 24 w 159"/>
              <a:gd name="T43" fmla="*/ 24 h 159"/>
              <a:gd name="T44" fmla="*/ 16 w 159"/>
              <a:gd name="T45" fmla="*/ 33 h 159"/>
              <a:gd name="T46" fmla="*/ 17 w 159"/>
              <a:gd name="T47" fmla="*/ 49 h 159"/>
              <a:gd name="T48" fmla="*/ 6 w 159"/>
              <a:gd name="T49" fmla="*/ 51 h 159"/>
              <a:gd name="T50" fmla="*/ 10 w 159"/>
              <a:gd name="T51" fmla="*/ 75 h 159"/>
              <a:gd name="T52" fmla="*/ 1 w 159"/>
              <a:gd name="T53" fmla="*/ 89 h 159"/>
              <a:gd name="T54" fmla="*/ 12 w 159"/>
              <a:gd name="T55" fmla="*/ 94 h 159"/>
              <a:gd name="T56" fmla="*/ 11 w 159"/>
              <a:gd name="T57" fmla="*/ 119 h 159"/>
              <a:gd name="T58" fmla="*/ 23 w 159"/>
              <a:gd name="T59" fmla="*/ 119 h 159"/>
              <a:gd name="T60" fmla="*/ 31 w 159"/>
              <a:gd name="T61" fmla="*/ 142 h 159"/>
              <a:gd name="T62" fmla="*/ 42 w 159"/>
              <a:gd name="T63" fmla="*/ 138 h 159"/>
              <a:gd name="T64" fmla="*/ 59 w 159"/>
              <a:gd name="T65" fmla="*/ 156 h 159"/>
              <a:gd name="T66" fmla="*/ 68 w 159"/>
              <a:gd name="T67" fmla="*/ 148 h 159"/>
              <a:gd name="T68" fmla="*/ 82 w 159"/>
              <a:gd name="T69" fmla="*/ 159 h 159"/>
              <a:gd name="T70" fmla="*/ 102 w 159"/>
              <a:gd name="T71" fmla="*/ 145 h 159"/>
              <a:gd name="T72" fmla="*/ 112 w 159"/>
              <a:gd name="T73" fmla="*/ 152 h 159"/>
              <a:gd name="T74" fmla="*/ 126 w 159"/>
              <a:gd name="T75" fmla="*/ 131 h 159"/>
              <a:gd name="T76" fmla="*/ 128 w 159"/>
              <a:gd name="T77" fmla="*/ 130 h 159"/>
              <a:gd name="T78" fmla="*/ 137 w 159"/>
              <a:gd name="T79" fmla="*/ 134 h 159"/>
              <a:gd name="T80" fmla="*/ 137 w 159"/>
              <a:gd name="T81" fmla="*/ 119 h 159"/>
              <a:gd name="T82" fmla="*/ 142 w 159"/>
              <a:gd name="T83" fmla="*/ 109 h 159"/>
              <a:gd name="T84" fmla="*/ 150 w 159"/>
              <a:gd name="T85" fmla="*/ 109 h 159"/>
              <a:gd name="T86" fmla="*/ 153 w 159"/>
              <a:gd name="T87" fmla="*/ 107 h 159"/>
              <a:gd name="T88" fmla="*/ 148 w 159"/>
              <a:gd name="T89" fmla="*/ 92 h 159"/>
              <a:gd name="T90" fmla="*/ 149 w 159"/>
              <a:gd name="T91" fmla="*/ 82 h 159"/>
              <a:gd name="T92" fmla="*/ 149 w 159"/>
              <a:gd name="T93" fmla="*/ 82 h 159"/>
              <a:gd name="T94" fmla="*/ 149 w 159"/>
              <a:gd name="T95" fmla="*/ 82 h 159"/>
              <a:gd name="T96" fmla="*/ 149 w 159"/>
              <a:gd name="T97" fmla="*/ 82 h 159"/>
              <a:gd name="T98" fmla="*/ 149 w 159"/>
              <a:gd name="T99" fmla="*/ 82 h 159"/>
              <a:gd name="T100" fmla="*/ 150 w 159"/>
              <a:gd name="T101" fmla="*/ 81 h 159"/>
              <a:gd name="T102" fmla="*/ 151 w 159"/>
              <a:gd name="T103" fmla="*/ 80 h 159"/>
              <a:gd name="T104" fmla="*/ 126 w 159"/>
              <a:gd name="T105" fmla="*/ 70 h 159"/>
              <a:gd name="T106" fmla="*/ 69 w 159"/>
              <a:gd name="T107" fmla="*/ 32 h 159"/>
              <a:gd name="T108" fmla="*/ 31 w 159"/>
              <a:gd name="T109" fmla="*/ 89 h 159"/>
              <a:gd name="T110" fmla="*/ 88 w 159"/>
              <a:gd name="T111" fmla="*/ 12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9" h="159">
                <a:moveTo>
                  <a:pt x="159" y="77"/>
                </a:moveTo>
                <a:cubicBezTo>
                  <a:pt x="159" y="77"/>
                  <a:pt x="158" y="72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7"/>
                  <a:pt x="156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2" y="67"/>
                  <a:pt x="15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48" y="67"/>
                  <a:pt x="147" y="64"/>
                  <a:pt x="147" y="64"/>
                </a:cubicBezTo>
                <a:cubicBezTo>
                  <a:pt x="147" y="64"/>
                  <a:pt x="146" y="61"/>
                  <a:pt x="145" y="57"/>
                </a:cubicBezTo>
                <a:cubicBezTo>
                  <a:pt x="145" y="56"/>
                  <a:pt x="145" y="56"/>
                  <a:pt x="145" y="55"/>
                </a:cubicBezTo>
                <a:cubicBezTo>
                  <a:pt x="145" y="53"/>
                  <a:pt x="146" y="53"/>
                  <a:pt x="146" y="53"/>
                </a:cubicBezTo>
                <a:cubicBezTo>
                  <a:pt x="146" y="53"/>
                  <a:pt x="149" y="52"/>
                  <a:pt x="151" y="50"/>
                </a:cubicBezTo>
                <a:cubicBezTo>
                  <a:pt x="152" y="50"/>
                  <a:pt x="152" y="49"/>
                  <a:pt x="152" y="48"/>
                </a:cubicBezTo>
                <a:cubicBezTo>
                  <a:pt x="152" y="48"/>
                  <a:pt x="152" y="47"/>
                  <a:pt x="152" y="47"/>
                </a:cubicBezTo>
                <a:cubicBezTo>
                  <a:pt x="152" y="47"/>
                  <a:pt x="149" y="42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7" y="38"/>
                  <a:pt x="147" y="38"/>
                  <a:pt x="146" y="38"/>
                </a:cubicBezTo>
                <a:cubicBezTo>
                  <a:pt x="145" y="38"/>
                  <a:pt x="144" y="39"/>
                  <a:pt x="144" y="39"/>
                </a:cubicBezTo>
                <a:cubicBezTo>
                  <a:pt x="144" y="39"/>
                  <a:pt x="141" y="40"/>
                  <a:pt x="140" y="41"/>
                </a:cubicBezTo>
                <a:cubicBezTo>
                  <a:pt x="139" y="41"/>
                  <a:pt x="139" y="41"/>
                  <a:pt x="139" y="41"/>
                </a:cubicBezTo>
                <a:cubicBezTo>
                  <a:pt x="138" y="41"/>
                  <a:pt x="137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9"/>
                  <a:pt x="133" y="35"/>
                  <a:pt x="131" y="33"/>
                </a:cubicBezTo>
                <a:cubicBezTo>
                  <a:pt x="130" y="32"/>
                  <a:pt x="130" y="31"/>
                  <a:pt x="130" y="31"/>
                </a:cubicBezTo>
                <a:cubicBezTo>
                  <a:pt x="130" y="30"/>
                  <a:pt x="131" y="30"/>
                  <a:pt x="131" y="30"/>
                </a:cubicBezTo>
                <a:cubicBezTo>
                  <a:pt x="131" y="30"/>
                  <a:pt x="133" y="27"/>
                  <a:pt x="134" y="25"/>
                </a:cubicBezTo>
                <a:cubicBezTo>
                  <a:pt x="135" y="25"/>
                  <a:pt x="135" y="24"/>
                  <a:pt x="135" y="24"/>
                </a:cubicBezTo>
                <a:cubicBezTo>
                  <a:pt x="135" y="23"/>
                  <a:pt x="134" y="22"/>
                  <a:pt x="134" y="22"/>
                </a:cubicBezTo>
                <a:cubicBezTo>
                  <a:pt x="134" y="22"/>
                  <a:pt x="129" y="18"/>
                  <a:pt x="128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6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6"/>
                  <a:pt x="124" y="16"/>
                  <a:pt x="124" y="16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7"/>
                  <a:pt x="121" y="20"/>
                  <a:pt x="120" y="21"/>
                </a:cubicBezTo>
                <a:cubicBezTo>
                  <a:pt x="120" y="21"/>
                  <a:pt x="119" y="22"/>
                  <a:pt x="119" y="22"/>
                </a:cubicBezTo>
                <a:cubicBezTo>
                  <a:pt x="118" y="22"/>
                  <a:pt x="117" y="21"/>
                  <a:pt x="117" y="21"/>
                </a:cubicBezTo>
                <a:cubicBezTo>
                  <a:pt x="116" y="20"/>
                  <a:pt x="111" y="18"/>
                  <a:pt x="109" y="16"/>
                </a:cubicBezTo>
                <a:cubicBezTo>
                  <a:pt x="108" y="16"/>
                  <a:pt x="108" y="15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2"/>
                  <a:pt x="109" y="11"/>
                  <a:pt x="109" y="9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6"/>
                  <a:pt x="108" y="5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6" y="5"/>
                  <a:pt x="102" y="3"/>
                  <a:pt x="100" y="3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7" y="3"/>
                  <a:pt x="97" y="4"/>
                  <a:pt x="97" y="4"/>
                </a:cubicBezTo>
                <a:cubicBezTo>
                  <a:pt x="97" y="4"/>
                  <a:pt x="95" y="9"/>
                  <a:pt x="95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11"/>
                  <a:pt x="93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1"/>
                  <a:pt x="86" y="10"/>
                  <a:pt x="84" y="10"/>
                </a:cubicBezTo>
                <a:cubicBezTo>
                  <a:pt x="81" y="10"/>
                  <a:pt x="81" y="8"/>
                  <a:pt x="81" y="8"/>
                </a:cubicBezTo>
                <a:cubicBezTo>
                  <a:pt x="81" y="8"/>
                  <a:pt x="80" y="6"/>
                  <a:pt x="80" y="3"/>
                </a:cubicBezTo>
                <a:cubicBezTo>
                  <a:pt x="80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1" y="1"/>
                  <a:pt x="69" y="1"/>
                </a:cubicBezTo>
                <a:cubicBezTo>
                  <a:pt x="67" y="1"/>
                  <a:pt x="67" y="3"/>
                  <a:pt x="67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8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11"/>
                  <a:pt x="66" y="11"/>
                  <a:pt x="65" y="11"/>
                </a:cubicBezTo>
                <a:cubicBezTo>
                  <a:pt x="65" y="12"/>
                  <a:pt x="65" y="12"/>
                  <a:pt x="65" y="12"/>
                </a:cubicBezTo>
                <a:cubicBezTo>
                  <a:pt x="63" y="12"/>
                  <a:pt x="60" y="13"/>
                  <a:pt x="57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5" y="14"/>
                  <a:pt x="55" y="14"/>
                </a:cubicBezTo>
                <a:cubicBezTo>
                  <a:pt x="53" y="14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2" y="11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0" y="7"/>
                  <a:pt x="49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7" y="7"/>
                  <a:pt x="47" y="7"/>
                </a:cubicBezTo>
                <a:cubicBezTo>
                  <a:pt x="47" y="7"/>
                  <a:pt x="42" y="10"/>
                  <a:pt x="40" y="11"/>
                </a:cubicBezTo>
                <a:cubicBezTo>
                  <a:pt x="39" y="11"/>
                  <a:pt x="38" y="12"/>
                  <a:pt x="38" y="13"/>
                </a:cubicBezTo>
                <a:cubicBezTo>
                  <a:pt x="38" y="14"/>
                  <a:pt x="39" y="14"/>
                  <a:pt x="39" y="14"/>
                </a:cubicBezTo>
                <a:cubicBezTo>
                  <a:pt x="39" y="14"/>
                  <a:pt x="40" y="18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1"/>
                  <a:pt x="41" y="22"/>
                  <a:pt x="40" y="22"/>
                </a:cubicBezTo>
                <a:cubicBezTo>
                  <a:pt x="39" y="23"/>
                  <a:pt x="36" y="25"/>
                  <a:pt x="33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8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29" y="28"/>
                  <a:pt x="29" y="28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4" y="24"/>
                  <a:pt x="24" y="24"/>
                </a:cubicBezTo>
                <a:cubicBezTo>
                  <a:pt x="23" y="24"/>
                  <a:pt x="22" y="24"/>
                  <a:pt x="22" y="24"/>
                </a:cubicBezTo>
                <a:cubicBezTo>
                  <a:pt x="22" y="24"/>
                  <a:pt x="19" y="28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6" y="32"/>
                  <a:pt x="16" y="32"/>
                  <a:pt x="16" y="33"/>
                </a:cubicBezTo>
                <a:cubicBezTo>
                  <a:pt x="16" y="34"/>
                  <a:pt x="17" y="35"/>
                  <a:pt x="17" y="35"/>
                </a:cubicBezTo>
                <a:cubicBezTo>
                  <a:pt x="17" y="35"/>
                  <a:pt x="20" y="37"/>
                  <a:pt x="21" y="38"/>
                </a:cubicBezTo>
                <a:cubicBezTo>
                  <a:pt x="21" y="39"/>
                  <a:pt x="22" y="39"/>
                  <a:pt x="22" y="40"/>
                </a:cubicBezTo>
                <a:cubicBezTo>
                  <a:pt x="22" y="41"/>
                  <a:pt x="21" y="42"/>
                  <a:pt x="21" y="42"/>
                </a:cubicBezTo>
                <a:cubicBezTo>
                  <a:pt x="20" y="43"/>
                  <a:pt x="18" y="46"/>
                  <a:pt x="17" y="49"/>
                </a:cubicBezTo>
                <a:cubicBezTo>
                  <a:pt x="16" y="51"/>
                  <a:pt x="15" y="51"/>
                  <a:pt x="14" y="51"/>
                </a:cubicBezTo>
                <a:cubicBezTo>
                  <a:pt x="14" y="51"/>
                  <a:pt x="13" y="51"/>
                  <a:pt x="13" y="51"/>
                </a:cubicBezTo>
                <a:cubicBezTo>
                  <a:pt x="13" y="51"/>
                  <a:pt x="11" y="50"/>
                  <a:pt x="9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49"/>
                  <a:pt x="6" y="51"/>
                  <a:pt x="6" y="51"/>
                </a:cubicBezTo>
                <a:cubicBezTo>
                  <a:pt x="6" y="51"/>
                  <a:pt x="4" y="56"/>
                  <a:pt x="3" y="58"/>
                </a:cubicBezTo>
                <a:cubicBezTo>
                  <a:pt x="2" y="61"/>
                  <a:pt x="4" y="62"/>
                  <a:pt x="4" y="62"/>
                </a:cubicBezTo>
                <a:cubicBezTo>
                  <a:pt x="4" y="62"/>
                  <a:pt x="8" y="63"/>
                  <a:pt x="10" y="64"/>
                </a:cubicBezTo>
                <a:cubicBezTo>
                  <a:pt x="11" y="64"/>
                  <a:pt x="11" y="67"/>
                  <a:pt x="11" y="67"/>
                </a:cubicBezTo>
                <a:cubicBezTo>
                  <a:pt x="11" y="68"/>
                  <a:pt x="10" y="72"/>
                  <a:pt x="10" y="75"/>
                </a:cubicBezTo>
                <a:cubicBezTo>
                  <a:pt x="10" y="78"/>
                  <a:pt x="8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6" y="78"/>
                  <a:pt x="3" y="79"/>
                </a:cubicBezTo>
                <a:cubicBezTo>
                  <a:pt x="0" y="79"/>
                  <a:pt x="0" y="82"/>
                  <a:pt x="0" y="82"/>
                </a:cubicBezTo>
                <a:cubicBezTo>
                  <a:pt x="0" y="82"/>
                  <a:pt x="1" y="86"/>
                  <a:pt x="1" y="89"/>
                </a:cubicBezTo>
                <a:cubicBezTo>
                  <a:pt x="1" y="92"/>
                  <a:pt x="3" y="92"/>
                  <a:pt x="3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7" y="92"/>
                  <a:pt x="8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0" y="92"/>
                  <a:pt x="11" y="92"/>
                  <a:pt x="12" y="94"/>
                </a:cubicBezTo>
                <a:cubicBezTo>
                  <a:pt x="12" y="96"/>
                  <a:pt x="14" y="100"/>
                  <a:pt x="14" y="103"/>
                </a:cubicBezTo>
                <a:cubicBezTo>
                  <a:pt x="14" y="105"/>
                  <a:pt x="13" y="106"/>
                  <a:pt x="13" y="106"/>
                </a:cubicBezTo>
                <a:cubicBezTo>
                  <a:pt x="13" y="106"/>
                  <a:pt x="11" y="106"/>
                  <a:pt x="8" y="108"/>
                </a:cubicBezTo>
                <a:cubicBezTo>
                  <a:pt x="6" y="109"/>
                  <a:pt x="7" y="112"/>
                  <a:pt x="7" y="112"/>
                </a:cubicBezTo>
                <a:cubicBezTo>
                  <a:pt x="7" y="112"/>
                  <a:pt x="10" y="117"/>
                  <a:pt x="11" y="119"/>
                </a:cubicBezTo>
                <a:cubicBezTo>
                  <a:pt x="11" y="120"/>
                  <a:pt x="12" y="120"/>
                  <a:pt x="13" y="120"/>
                </a:cubicBezTo>
                <a:cubicBezTo>
                  <a:pt x="14" y="120"/>
                  <a:pt x="15" y="120"/>
                  <a:pt x="15" y="120"/>
                </a:cubicBezTo>
                <a:cubicBezTo>
                  <a:pt x="15" y="120"/>
                  <a:pt x="18" y="118"/>
                  <a:pt x="19" y="118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1" y="117"/>
                  <a:pt x="22" y="118"/>
                  <a:pt x="23" y="119"/>
                </a:cubicBezTo>
                <a:cubicBezTo>
                  <a:pt x="23" y="120"/>
                  <a:pt x="26" y="124"/>
                  <a:pt x="28" y="126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6" y="131"/>
                  <a:pt x="25" y="133"/>
                </a:cubicBezTo>
                <a:cubicBezTo>
                  <a:pt x="23" y="135"/>
                  <a:pt x="25" y="137"/>
                  <a:pt x="25" y="137"/>
                </a:cubicBezTo>
                <a:cubicBezTo>
                  <a:pt x="25" y="137"/>
                  <a:pt x="29" y="140"/>
                  <a:pt x="31" y="142"/>
                </a:cubicBezTo>
                <a:cubicBezTo>
                  <a:pt x="32" y="143"/>
                  <a:pt x="32" y="143"/>
                  <a:pt x="33" y="143"/>
                </a:cubicBezTo>
                <a:cubicBezTo>
                  <a:pt x="34" y="143"/>
                  <a:pt x="35" y="142"/>
                  <a:pt x="35" y="142"/>
                </a:cubicBezTo>
                <a:cubicBezTo>
                  <a:pt x="35" y="142"/>
                  <a:pt x="38" y="138"/>
                  <a:pt x="39" y="138"/>
                </a:cubicBezTo>
                <a:cubicBezTo>
                  <a:pt x="39" y="137"/>
                  <a:pt x="39" y="137"/>
                  <a:pt x="40" y="137"/>
                </a:cubicBezTo>
                <a:cubicBezTo>
                  <a:pt x="41" y="137"/>
                  <a:pt x="41" y="137"/>
                  <a:pt x="42" y="138"/>
                </a:cubicBezTo>
                <a:cubicBezTo>
                  <a:pt x="43" y="138"/>
                  <a:pt x="47" y="141"/>
                  <a:pt x="49" y="142"/>
                </a:cubicBezTo>
                <a:cubicBezTo>
                  <a:pt x="52" y="143"/>
                  <a:pt x="51" y="145"/>
                  <a:pt x="51" y="145"/>
                </a:cubicBezTo>
                <a:cubicBezTo>
                  <a:pt x="51" y="145"/>
                  <a:pt x="51" y="146"/>
                  <a:pt x="50" y="149"/>
                </a:cubicBezTo>
                <a:cubicBezTo>
                  <a:pt x="49" y="153"/>
                  <a:pt x="51" y="153"/>
                  <a:pt x="51" y="153"/>
                </a:cubicBezTo>
                <a:cubicBezTo>
                  <a:pt x="51" y="153"/>
                  <a:pt x="56" y="155"/>
                  <a:pt x="59" y="156"/>
                </a:cubicBezTo>
                <a:cubicBezTo>
                  <a:pt x="59" y="156"/>
                  <a:pt x="59" y="156"/>
                  <a:pt x="60" y="156"/>
                </a:cubicBezTo>
                <a:cubicBezTo>
                  <a:pt x="62" y="156"/>
                  <a:pt x="62" y="154"/>
                  <a:pt x="62" y="154"/>
                </a:cubicBezTo>
                <a:cubicBezTo>
                  <a:pt x="62" y="154"/>
                  <a:pt x="63" y="151"/>
                  <a:pt x="64" y="149"/>
                </a:cubicBezTo>
                <a:cubicBezTo>
                  <a:pt x="64" y="148"/>
                  <a:pt x="65" y="148"/>
                  <a:pt x="66" y="148"/>
                </a:cubicBezTo>
                <a:cubicBezTo>
                  <a:pt x="67" y="148"/>
                  <a:pt x="68" y="148"/>
                  <a:pt x="68" y="148"/>
                </a:cubicBezTo>
                <a:cubicBezTo>
                  <a:pt x="69" y="148"/>
                  <a:pt x="72" y="148"/>
                  <a:pt x="76" y="149"/>
                </a:cubicBezTo>
                <a:cubicBezTo>
                  <a:pt x="79" y="149"/>
                  <a:pt x="78" y="151"/>
                  <a:pt x="78" y="151"/>
                </a:cubicBezTo>
                <a:cubicBezTo>
                  <a:pt x="78" y="151"/>
                  <a:pt x="79" y="154"/>
                  <a:pt x="79" y="156"/>
                </a:cubicBezTo>
                <a:cubicBezTo>
                  <a:pt x="79" y="158"/>
                  <a:pt x="81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6" y="158"/>
                  <a:pt x="89" y="158"/>
                </a:cubicBezTo>
                <a:cubicBezTo>
                  <a:pt x="93" y="158"/>
                  <a:pt x="92" y="155"/>
                  <a:pt x="92" y="155"/>
                </a:cubicBezTo>
                <a:cubicBezTo>
                  <a:pt x="92" y="155"/>
                  <a:pt x="92" y="152"/>
                  <a:pt x="92" y="150"/>
                </a:cubicBezTo>
                <a:cubicBezTo>
                  <a:pt x="92" y="148"/>
                  <a:pt x="94" y="147"/>
                  <a:pt x="95" y="147"/>
                </a:cubicBezTo>
                <a:cubicBezTo>
                  <a:pt x="96" y="147"/>
                  <a:pt x="99" y="146"/>
                  <a:pt x="102" y="145"/>
                </a:cubicBezTo>
                <a:cubicBezTo>
                  <a:pt x="103" y="145"/>
                  <a:pt x="103" y="145"/>
                  <a:pt x="104" y="145"/>
                </a:cubicBezTo>
                <a:cubicBezTo>
                  <a:pt x="106" y="145"/>
                  <a:pt x="106" y="146"/>
                  <a:pt x="106" y="146"/>
                </a:cubicBezTo>
                <a:cubicBezTo>
                  <a:pt x="106" y="146"/>
                  <a:pt x="107" y="149"/>
                  <a:pt x="108" y="151"/>
                </a:cubicBezTo>
                <a:cubicBezTo>
                  <a:pt x="109" y="152"/>
                  <a:pt x="110" y="152"/>
                  <a:pt x="110" y="152"/>
                </a:cubicBezTo>
                <a:cubicBezTo>
                  <a:pt x="111" y="152"/>
                  <a:pt x="112" y="152"/>
                  <a:pt x="112" y="152"/>
                </a:cubicBezTo>
                <a:cubicBezTo>
                  <a:pt x="112" y="152"/>
                  <a:pt x="117" y="149"/>
                  <a:pt x="119" y="148"/>
                </a:cubicBezTo>
                <a:cubicBezTo>
                  <a:pt x="122" y="147"/>
                  <a:pt x="120" y="144"/>
                  <a:pt x="120" y="144"/>
                </a:cubicBezTo>
                <a:cubicBezTo>
                  <a:pt x="120" y="144"/>
                  <a:pt x="119" y="141"/>
                  <a:pt x="118" y="140"/>
                </a:cubicBezTo>
                <a:cubicBezTo>
                  <a:pt x="117" y="138"/>
                  <a:pt x="118" y="137"/>
                  <a:pt x="119" y="136"/>
                </a:cubicBezTo>
                <a:cubicBezTo>
                  <a:pt x="121" y="135"/>
                  <a:pt x="124" y="132"/>
                  <a:pt x="126" y="131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7" y="130"/>
                  <a:pt x="127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9" y="130"/>
                  <a:pt x="129" y="131"/>
                  <a:pt x="129" y="131"/>
                </a:cubicBezTo>
                <a:cubicBezTo>
                  <a:pt x="129" y="131"/>
                  <a:pt x="131" y="132"/>
                  <a:pt x="133" y="134"/>
                </a:cubicBezTo>
                <a:cubicBezTo>
                  <a:pt x="134" y="135"/>
                  <a:pt x="134" y="135"/>
                  <a:pt x="135" y="135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6" y="135"/>
                  <a:pt x="137" y="134"/>
                  <a:pt x="137" y="134"/>
                </a:cubicBezTo>
                <a:cubicBezTo>
                  <a:pt x="137" y="134"/>
                  <a:pt x="141" y="129"/>
                  <a:pt x="142" y="127"/>
                </a:cubicBezTo>
                <a:cubicBezTo>
                  <a:pt x="143" y="127"/>
                  <a:pt x="143" y="126"/>
                  <a:pt x="143" y="126"/>
                </a:cubicBezTo>
                <a:cubicBezTo>
                  <a:pt x="143" y="125"/>
                  <a:pt x="142" y="124"/>
                  <a:pt x="142" y="124"/>
                </a:cubicBezTo>
                <a:cubicBezTo>
                  <a:pt x="142" y="124"/>
                  <a:pt x="139" y="121"/>
                  <a:pt x="138" y="120"/>
                </a:cubicBezTo>
                <a:cubicBezTo>
                  <a:pt x="137" y="120"/>
                  <a:pt x="137" y="119"/>
                  <a:pt x="137" y="119"/>
                </a:cubicBezTo>
                <a:cubicBezTo>
                  <a:pt x="137" y="118"/>
                  <a:pt x="138" y="117"/>
                  <a:pt x="138" y="117"/>
                </a:cubicBezTo>
                <a:cubicBezTo>
                  <a:pt x="139" y="116"/>
                  <a:pt x="141" y="111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3" y="108"/>
                  <a:pt x="144" y="107"/>
                  <a:pt x="144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5" y="107"/>
                  <a:pt x="146" y="108"/>
                  <a:pt x="146" y="108"/>
                </a:cubicBezTo>
                <a:cubicBezTo>
                  <a:pt x="146" y="108"/>
                  <a:pt x="147" y="108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3" y="109"/>
                  <a:pt x="153" y="108"/>
                  <a:pt x="153" y="107"/>
                </a:cubicBezTo>
                <a:cubicBezTo>
                  <a:pt x="153" y="107"/>
                  <a:pt x="155" y="103"/>
                  <a:pt x="156" y="100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6" y="97"/>
                  <a:pt x="154" y="96"/>
                  <a:pt x="154" y="96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8" y="95"/>
                  <a:pt x="148" y="94"/>
                  <a:pt x="148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90"/>
                  <a:pt x="149" y="85"/>
                  <a:pt x="149" y="83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1"/>
                  <a:pt x="150" y="81"/>
                  <a:pt x="150" y="81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3" y="80"/>
                  <a:pt x="156" y="80"/>
                </a:cubicBezTo>
                <a:cubicBezTo>
                  <a:pt x="158" y="80"/>
                  <a:pt x="159" y="78"/>
                  <a:pt x="159" y="77"/>
                </a:cubicBezTo>
                <a:cubicBezTo>
                  <a:pt x="159" y="77"/>
                  <a:pt x="159" y="77"/>
                  <a:pt x="159" y="77"/>
                </a:cubicBezTo>
                <a:close/>
                <a:moveTo>
                  <a:pt x="126" y="70"/>
                </a:moveTo>
                <a:cubicBezTo>
                  <a:pt x="87" y="74"/>
                  <a:pt x="87" y="74"/>
                  <a:pt x="87" y="74"/>
                </a:cubicBezTo>
                <a:cubicBezTo>
                  <a:pt x="86" y="73"/>
                  <a:pt x="85" y="72"/>
                  <a:pt x="84" y="71"/>
                </a:cubicBezTo>
                <a:cubicBezTo>
                  <a:pt x="88" y="32"/>
                  <a:pt x="88" y="32"/>
                  <a:pt x="88" y="32"/>
                </a:cubicBezTo>
                <a:cubicBezTo>
                  <a:pt x="107" y="36"/>
                  <a:pt x="122" y="51"/>
                  <a:pt x="126" y="70"/>
                </a:cubicBezTo>
                <a:close/>
                <a:moveTo>
                  <a:pt x="69" y="32"/>
                </a:moveTo>
                <a:cubicBezTo>
                  <a:pt x="73" y="71"/>
                  <a:pt x="73" y="71"/>
                  <a:pt x="73" y="71"/>
                </a:cubicBezTo>
                <a:cubicBezTo>
                  <a:pt x="72" y="72"/>
                  <a:pt x="71" y="73"/>
                  <a:pt x="70" y="74"/>
                </a:cubicBezTo>
                <a:cubicBezTo>
                  <a:pt x="30" y="70"/>
                  <a:pt x="30" y="70"/>
                  <a:pt x="30" y="70"/>
                </a:cubicBezTo>
                <a:cubicBezTo>
                  <a:pt x="34" y="51"/>
                  <a:pt x="49" y="35"/>
                  <a:pt x="69" y="32"/>
                </a:cubicBezTo>
                <a:close/>
                <a:moveTo>
                  <a:pt x="31" y="89"/>
                </a:moveTo>
                <a:cubicBezTo>
                  <a:pt x="70" y="86"/>
                  <a:pt x="70" y="86"/>
                  <a:pt x="70" y="86"/>
                </a:cubicBezTo>
                <a:cubicBezTo>
                  <a:pt x="71" y="87"/>
                  <a:pt x="72" y="88"/>
                  <a:pt x="73" y="88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50" y="123"/>
                  <a:pt x="35" y="108"/>
                  <a:pt x="31" y="89"/>
                </a:cubicBezTo>
                <a:close/>
                <a:moveTo>
                  <a:pt x="88" y="127"/>
                </a:moveTo>
                <a:cubicBezTo>
                  <a:pt x="84" y="88"/>
                  <a:pt x="84" y="88"/>
                  <a:pt x="84" y="88"/>
                </a:cubicBezTo>
                <a:cubicBezTo>
                  <a:pt x="85" y="88"/>
                  <a:pt x="86" y="87"/>
                  <a:pt x="87" y="86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2" y="108"/>
                  <a:pt x="107" y="123"/>
                  <a:pt x="88" y="12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0"/>
          <p:cNvSpPr>
            <a:spLocks noEditPoints="1"/>
          </p:cNvSpPr>
          <p:nvPr userDrawn="1"/>
        </p:nvSpPr>
        <p:spPr bwMode="auto">
          <a:xfrm flipH="1">
            <a:off x="5325149" y="3945135"/>
            <a:ext cx="429847" cy="413695"/>
          </a:xfrm>
          <a:custGeom>
            <a:avLst/>
            <a:gdLst>
              <a:gd name="T0" fmla="*/ 80 w 80"/>
              <a:gd name="T1" fmla="*/ 34 h 80"/>
              <a:gd name="T2" fmla="*/ 76 w 80"/>
              <a:gd name="T3" fmla="*/ 34 h 80"/>
              <a:gd name="T4" fmla="*/ 76 w 80"/>
              <a:gd name="T5" fmla="*/ 25 h 80"/>
              <a:gd name="T6" fmla="*/ 75 w 80"/>
              <a:gd name="T7" fmla="*/ 20 h 80"/>
              <a:gd name="T8" fmla="*/ 70 w 80"/>
              <a:gd name="T9" fmla="*/ 21 h 80"/>
              <a:gd name="T10" fmla="*/ 69 w 80"/>
              <a:gd name="T11" fmla="*/ 20 h 80"/>
              <a:gd name="T12" fmla="*/ 68 w 80"/>
              <a:gd name="T13" fmla="*/ 12 h 80"/>
              <a:gd name="T14" fmla="*/ 64 w 80"/>
              <a:gd name="T15" fmla="*/ 8 h 80"/>
              <a:gd name="T16" fmla="*/ 59 w 80"/>
              <a:gd name="T17" fmla="*/ 10 h 80"/>
              <a:gd name="T18" fmla="*/ 55 w 80"/>
              <a:gd name="T19" fmla="*/ 4 h 80"/>
              <a:gd name="T20" fmla="*/ 51 w 80"/>
              <a:gd name="T21" fmla="*/ 1 h 80"/>
              <a:gd name="T22" fmla="*/ 47 w 80"/>
              <a:gd name="T23" fmla="*/ 5 h 80"/>
              <a:gd name="T24" fmla="*/ 41 w 80"/>
              <a:gd name="T25" fmla="*/ 1 h 80"/>
              <a:gd name="T26" fmla="*/ 34 w 80"/>
              <a:gd name="T27" fmla="*/ 2 h 80"/>
              <a:gd name="T28" fmla="*/ 33 w 80"/>
              <a:gd name="T29" fmla="*/ 6 h 80"/>
              <a:gd name="T30" fmla="*/ 28 w 80"/>
              <a:gd name="T31" fmla="*/ 7 h 80"/>
              <a:gd name="T32" fmla="*/ 26 w 80"/>
              <a:gd name="T33" fmla="*/ 4 h 80"/>
              <a:gd name="T34" fmla="*/ 24 w 80"/>
              <a:gd name="T35" fmla="*/ 3 h 80"/>
              <a:gd name="T36" fmla="*/ 21 w 80"/>
              <a:gd name="T37" fmla="*/ 9 h 80"/>
              <a:gd name="T38" fmla="*/ 17 w 80"/>
              <a:gd name="T39" fmla="*/ 14 h 80"/>
              <a:gd name="T40" fmla="*/ 13 w 80"/>
              <a:gd name="T41" fmla="*/ 12 h 80"/>
              <a:gd name="T42" fmla="*/ 9 w 80"/>
              <a:gd name="T43" fmla="*/ 15 h 80"/>
              <a:gd name="T44" fmla="*/ 11 w 80"/>
              <a:gd name="T45" fmla="*/ 21 h 80"/>
              <a:gd name="T46" fmla="*/ 4 w 80"/>
              <a:gd name="T47" fmla="*/ 25 h 80"/>
              <a:gd name="T48" fmla="*/ 6 w 80"/>
              <a:gd name="T49" fmla="*/ 34 h 80"/>
              <a:gd name="T50" fmla="*/ 0 w 80"/>
              <a:gd name="T51" fmla="*/ 41 h 80"/>
              <a:gd name="T52" fmla="*/ 5 w 80"/>
              <a:gd name="T53" fmla="*/ 46 h 80"/>
              <a:gd name="T54" fmla="*/ 4 w 80"/>
              <a:gd name="T55" fmla="*/ 56 h 80"/>
              <a:gd name="T56" fmla="*/ 10 w 80"/>
              <a:gd name="T57" fmla="*/ 59 h 80"/>
              <a:gd name="T58" fmla="*/ 13 w 80"/>
              <a:gd name="T59" fmla="*/ 69 h 80"/>
              <a:gd name="T60" fmla="*/ 20 w 80"/>
              <a:gd name="T61" fmla="*/ 69 h 80"/>
              <a:gd name="T62" fmla="*/ 26 w 80"/>
              <a:gd name="T63" fmla="*/ 77 h 80"/>
              <a:gd name="T64" fmla="*/ 34 w 80"/>
              <a:gd name="T65" fmla="*/ 74 h 80"/>
              <a:gd name="T66" fmla="*/ 41 w 80"/>
              <a:gd name="T67" fmla="*/ 80 h 80"/>
              <a:gd name="T68" fmla="*/ 48 w 80"/>
              <a:gd name="T69" fmla="*/ 74 h 80"/>
              <a:gd name="T70" fmla="*/ 56 w 80"/>
              <a:gd name="T71" fmla="*/ 76 h 80"/>
              <a:gd name="T72" fmla="*/ 61 w 80"/>
              <a:gd name="T73" fmla="*/ 68 h 80"/>
              <a:gd name="T74" fmla="*/ 65 w 80"/>
              <a:gd name="T75" fmla="*/ 65 h 80"/>
              <a:gd name="T76" fmla="*/ 69 w 80"/>
              <a:gd name="T77" fmla="*/ 67 h 80"/>
              <a:gd name="T78" fmla="*/ 69 w 80"/>
              <a:gd name="T79" fmla="*/ 60 h 80"/>
              <a:gd name="T80" fmla="*/ 72 w 80"/>
              <a:gd name="T81" fmla="*/ 55 h 80"/>
              <a:gd name="T82" fmla="*/ 76 w 80"/>
              <a:gd name="T83" fmla="*/ 55 h 80"/>
              <a:gd name="T84" fmla="*/ 78 w 80"/>
              <a:gd name="T85" fmla="*/ 54 h 80"/>
              <a:gd name="T86" fmla="*/ 75 w 80"/>
              <a:gd name="T87" fmla="*/ 46 h 80"/>
              <a:gd name="T88" fmla="*/ 75 w 80"/>
              <a:gd name="T89" fmla="*/ 41 h 80"/>
              <a:gd name="T90" fmla="*/ 75 w 80"/>
              <a:gd name="T91" fmla="*/ 41 h 80"/>
              <a:gd name="T92" fmla="*/ 75 w 80"/>
              <a:gd name="T93" fmla="*/ 41 h 80"/>
              <a:gd name="T94" fmla="*/ 75 w 80"/>
              <a:gd name="T95" fmla="*/ 41 h 80"/>
              <a:gd name="T96" fmla="*/ 75 w 80"/>
              <a:gd name="T97" fmla="*/ 41 h 80"/>
              <a:gd name="T98" fmla="*/ 76 w 80"/>
              <a:gd name="T99" fmla="*/ 40 h 80"/>
              <a:gd name="T100" fmla="*/ 80 w 80"/>
              <a:gd name="T101" fmla="*/ 39 h 80"/>
              <a:gd name="T102" fmla="*/ 64 w 80"/>
              <a:gd name="T103" fmla="*/ 35 h 80"/>
              <a:gd name="T104" fmla="*/ 35 w 80"/>
              <a:gd name="T105" fmla="*/ 16 h 80"/>
              <a:gd name="T106" fmla="*/ 16 w 80"/>
              <a:gd name="T107" fmla="*/ 45 h 80"/>
              <a:gd name="T108" fmla="*/ 45 w 80"/>
              <a:gd name="T10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0">
                <a:moveTo>
                  <a:pt x="80" y="39"/>
                </a:moveTo>
                <a:cubicBezTo>
                  <a:pt x="80" y="39"/>
                  <a:pt x="80" y="36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79" y="33"/>
                  <a:pt x="79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4"/>
                  <a:pt x="75" y="32"/>
                  <a:pt x="75" y="32"/>
                </a:cubicBezTo>
                <a:cubicBezTo>
                  <a:pt x="74" y="32"/>
                  <a:pt x="74" y="31"/>
                  <a:pt x="74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7"/>
                  <a:pt x="74" y="27"/>
                  <a:pt x="74" y="27"/>
                </a:cubicBezTo>
                <a:cubicBezTo>
                  <a:pt x="74" y="27"/>
                  <a:pt x="75" y="26"/>
                  <a:pt x="76" y="25"/>
                </a:cubicBezTo>
                <a:cubicBezTo>
                  <a:pt x="77" y="25"/>
                  <a:pt x="77" y="25"/>
                  <a:pt x="77" y="24"/>
                </a:cubicBezTo>
                <a:cubicBezTo>
                  <a:pt x="77" y="24"/>
                  <a:pt x="77" y="23"/>
                  <a:pt x="77" y="23"/>
                </a:cubicBezTo>
                <a:cubicBezTo>
                  <a:pt x="77" y="23"/>
                  <a:pt x="75" y="21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19"/>
                  <a:pt x="74" y="19"/>
                  <a:pt x="74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1" y="20"/>
                  <a:pt x="71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7" y="17"/>
                  <a:pt x="66" y="16"/>
                </a:cubicBezTo>
                <a:cubicBezTo>
                  <a:pt x="66" y="16"/>
                  <a:pt x="66" y="16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4"/>
                  <a:pt x="68" y="1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5" y="9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9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10"/>
                  <a:pt x="59" y="10"/>
                </a:cubicBezTo>
                <a:cubicBezTo>
                  <a:pt x="59" y="10"/>
                  <a:pt x="56" y="9"/>
                  <a:pt x="55" y="8"/>
                </a:cubicBezTo>
                <a:cubicBezTo>
                  <a:pt x="55" y="8"/>
                  <a:pt x="54" y="7"/>
                  <a:pt x="54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2" y="2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49" y="2"/>
                  <a:pt x="48" y="4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5"/>
                  <a:pt x="42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0"/>
                  <a:pt x="40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6" y="0"/>
                  <a:pt x="35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1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9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0" y="22"/>
                  <a:pt x="9" y="23"/>
                  <a:pt x="9" y="25"/>
                </a:cubicBezTo>
                <a:cubicBezTo>
                  <a:pt x="8" y="25"/>
                  <a:pt x="8" y="26"/>
                  <a:pt x="8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2" y="28"/>
                  <a:pt x="2" y="29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5" y="32"/>
                  <a:pt x="5" y="32"/>
                </a:cubicBezTo>
                <a:cubicBezTo>
                  <a:pt x="6" y="32"/>
                  <a:pt x="6" y="34"/>
                  <a:pt x="6" y="34"/>
                </a:cubicBezTo>
                <a:cubicBezTo>
                  <a:pt x="6" y="34"/>
                  <a:pt x="5" y="36"/>
                  <a:pt x="5" y="38"/>
                </a:cubicBezTo>
                <a:cubicBezTo>
                  <a:pt x="5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39"/>
                  <a:pt x="2" y="39"/>
                </a:cubicBezTo>
                <a:cubicBezTo>
                  <a:pt x="0" y="40"/>
                  <a:pt x="0" y="41"/>
                  <a:pt x="0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8"/>
                  <a:pt x="7" y="50"/>
                  <a:pt x="7" y="52"/>
                </a:cubicBezTo>
                <a:cubicBezTo>
                  <a:pt x="8" y="53"/>
                  <a:pt x="7" y="53"/>
                  <a:pt x="7" y="53"/>
                </a:cubicBezTo>
                <a:cubicBezTo>
                  <a:pt x="7" y="53"/>
                  <a:pt x="6" y="54"/>
                  <a:pt x="5" y="54"/>
                </a:cubicBezTo>
                <a:cubicBezTo>
                  <a:pt x="3" y="55"/>
                  <a:pt x="4" y="56"/>
                  <a:pt x="4" y="56"/>
                </a:cubicBezTo>
                <a:cubicBezTo>
                  <a:pt x="4" y="56"/>
                  <a:pt x="5" y="59"/>
                  <a:pt x="6" y="60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9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2" y="61"/>
                  <a:pt x="14" y="62"/>
                  <a:pt x="14" y="63"/>
                </a:cubicBezTo>
                <a:cubicBezTo>
                  <a:pt x="15" y="64"/>
                  <a:pt x="14" y="65"/>
                  <a:pt x="14" y="65"/>
                </a:cubicBezTo>
                <a:cubicBezTo>
                  <a:pt x="14" y="65"/>
                  <a:pt x="14" y="66"/>
                  <a:pt x="13" y="67"/>
                </a:cubicBezTo>
                <a:cubicBezTo>
                  <a:pt x="12" y="68"/>
                  <a:pt x="13" y="69"/>
                  <a:pt x="13" y="69"/>
                </a:cubicBezTo>
                <a:cubicBezTo>
                  <a:pt x="13" y="69"/>
                  <a:pt x="15" y="71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0"/>
                  <a:pt x="24" y="71"/>
                  <a:pt x="25" y="71"/>
                </a:cubicBezTo>
                <a:cubicBezTo>
                  <a:pt x="26" y="72"/>
                  <a:pt x="26" y="73"/>
                  <a:pt x="26" y="73"/>
                </a:cubicBezTo>
                <a:cubicBezTo>
                  <a:pt x="26" y="73"/>
                  <a:pt x="26" y="73"/>
                  <a:pt x="25" y="75"/>
                </a:cubicBezTo>
                <a:cubicBezTo>
                  <a:pt x="25" y="77"/>
                  <a:pt x="26" y="77"/>
                  <a:pt x="26" y="77"/>
                </a:cubicBezTo>
                <a:cubicBezTo>
                  <a:pt x="26" y="77"/>
                  <a:pt x="28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1" y="78"/>
                  <a:pt x="32" y="78"/>
                  <a:pt x="32" y="78"/>
                </a:cubicBezTo>
                <a:cubicBezTo>
                  <a:pt x="32" y="78"/>
                  <a:pt x="32" y="76"/>
                  <a:pt x="33" y="75"/>
                </a:cubicBezTo>
                <a:cubicBezTo>
                  <a:pt x="33" y="74"/>
                  <a:pt x="33" y="74"/>
                  <a:pt x="34" y="74"/>
                </a:cubicBezTo>
                <a:cubicBezTo>
                  <a:pt x="34" y="74"/>
                  <a:pt x="34" y="74"/>
                  <a:pt x="35" y="74"/>
                </a:cubicBezTo>
                <a:cubicBezTo>
                  <a:pt x="35" y="74"/>
                  <a:pt x="37" y="75"/>
                  <a:pt x="38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0" y="76"/>
                  <a:pt x="40" y="77"/>
                  <a:pt x="40" y="79"/>
                </a:cubicBezTo>
                <a:cubicBezTo>
                  <a:pt x="40" y="80"/>
                  <a:pt x="41" y="80"/>
                  <a:pt x="4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4" y="80"/>
                  <a:pt x="45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7" y="76"/>
                  <a:pt x="47" y="75"/>
                </a:cubicBezTo>
                <a:cubicBezTo>
                  <a:pt x="46" y="74"/>
                  <a:pt x="48" y="74"/>
                  <a:pt x="48" y="74"/>
                </a:cubicBezTo>
                <a:cubicBezTo>
                  <a:pt x="48" y="74"/>
                  <a:pt x="50" y="73"/>
                  <a:pt x="52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5"/>
                  <a:pt x="55" y="76"/>
                </a:cubicBezTo>
                <a:cubicBezTo>
                  <a:pt x="55" y="76"/>
                  <a:pt x="56" y="76"/>
                  <a:pt x="56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9" y="75"/>
                  <a:pt x="60" y="74"/>
                </a:cubicBezTo>
                <a:cubicBezTo>
                  <a:pt x="62" y="74"/>
                  <a:pt x="61" y="72"/>
                  <a:pt x="61" y="72"/>
                </a:cubicBezTo>
                <a:cubicBezTo>
                  <a:pt x="61" y="72"/>
                  <a:pt x="60" y="71"/>
                  <a:pt x="60" y="70"/>
                </a:cubicBezTo>
                <a:cubicBezTo>
                  <a:pt x="59" y="70"/>
                  <a:pt x="60" y="69"/>
                  <a:pt x="61" y="68"/>
                </a:cubicBezTo>
                <a:cubicBezTo>
                  <a:pt x="61" y="68"/>
                  <a:pt x="63" y="67"/>
                  <a:pt x="64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6"/>
                  <a:pt x="67" y="67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7"/>
                  <a:pt x="69" y="67"/>
                </a:cubicBezTo>
                <a:cubicBezTo>
                  <a:pt x="69" y="67"/>
                  <a:pt x="71" y="65"/>
                  <a:pt x="72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2" y="62"/>
                  <a:pt x="72" y="62"/>
                </a:cubicBezTo>
                <a:cubicBezTo>
                  <a:pt x="72" y="62"/>
                  <a:pt x="70" y="61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9"/>
                  <a:pt x="70" y="59"/>
                  <a:pt x="70" y="59"/>
                </a:cubicBezTo>
                <a:cubicBezTo>
                  <a:pt x="70" y="58"/>
                  <a:pt x="71" y="56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7" y="55"/>
                  <a:pt x="78" y="54"/>
                  <a:pt x="78" y="54"/>
                </a:cubicBezTo>
                <a:cubicBezTo>
                  <a:pt x="78" y="54"/>
                  <a:pt x="78" y="52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8"/>
                  <a:pt x="78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5"/>
                  <a:pt x="75" y="43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0" y="40"/>
                  <a:pt x="80" y="39"/>
                  <a:pt x="80" y="39"/>
                </a:cubicBezTo>
                <a:close/>
                <a:moveTo>
                  <a:pt x="64" y="35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5" y="16"/>
                  <a:pt x="45" y="16"/>
                  <a:pt x="45" y="16"/>
                </a:cubicBezTo>
                <a:cubicBezTo>
                  <a:pt x="54" y="18"/>
                  <a:pt x="62" y="26"/>
                  <a:pt x="64" y="35"/>
                </a:cubicBezTo>
                <a:close/>
                <a:moveTo>
                  <a:pt x="35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6" y="36"/>
                  <a:pt x="36" y="37"/>
                  <a:pt x="35" y="37"/>
                </a:cubicBezTo>
                <a:cubicBezTo>
                  <a:pt x="16" y="35"/>
                  <a:pt x="16" y="35"/>
                  <a:pt x="16" y="35"/>
                </a:cubicBezTo>
                <a:cubicBezTo>
                  <a:pt x="17" y="25"/>
                  <a:pt x="25" y="18"/>
                  <a:pt x="35" y="16"/>
                </a:cubicBezTo>
                <a:close/>
                <a:moveTo>
                  <a:pt x="16" y="45"/>
                </a:moveTo>
                <a:cubicBezTo>
                  <a:pt x="35" y="43"/>
                  <a:pt x="35" y="43"/>
                  <a:pt x="35" y="43"/>
                </a:cubicBezTo>
                <a:cubicBezTo>
                  <a:pt x="36" y="44"/>
                  <a:pt x="36" y="44"/>
                  <a:pt x="37" y="44"/>
                </a:cubicBezTo>
                <a:cubicBezTo>
                  <a:pt x="35" y="64"/>
                  <a:pt x="35" y="64"/>
                  <a:pt x="35" y="64"/>
                </a:cubicBezTo>
                <a:cubicBezTo>
                  <a:pt x="25" y="62"/>
                  <a:pt x="18" y="54"/>
                  <a:pt x="16" y="45"/>
                </a:cubicBezTo>
                <a:close/>
                <a:moveTo>
                  <a:pt x="45" y="6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54"/>
                  <a:pt x="54" y="62"/>
                  <a:pt x="45" y="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1"/>
          <p:cNvSpPr>
            <a:spLocks/>
          </p:cNvSpPr>
          <p:nvPr userDrawn="1"/>
        </p:nvSpPr>
        <p:spPr bwMode="auto">
          <a:xfrm flipH="1">
            <a:off x="5500893" y="4139944"/>
            <a:ext cx="63038" cy="21890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2 w 3"/>
              <a:gd name="T5" fmla="*/ 4 h 4"/>
              <a:gd name="T6" fmla="*/ 3 w 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2"/>
          <p:cNvSpPr>
            <a:spLocks/>
          </p:cNvSpPr>
          <p:nvPr userDrawn="1"/>
        </p:nvSpPr>
        <p:spPr bwMode="auto">
          <a:xfrm flipH="1">
            <a:off x="5514027" y="4139944"/>
            <a:ext cx="63038" cy="21890"/>
          </a:xfrm>
          <a:custGeom>
            <a:avLst/>
            <a:gdLst>
              <a:gd name="T0" fmla="*/ 1 w 2"/>
              <a:gd name="T1" fmla="*/ 0 h 4"/>
              <a:gd name="T2" fmla="*/ 0 w 2"/>
              <a:gd name="T3" fmla="*/ 4 h 4"/>
              <a:gd name="T4" fmla="*/ 2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7"/>
          <p:cNvSpPr>
            <a:spLocks noEditPoints="1"/>
          </p:cNvSpPr>
          <p:nvPr userDrawn="1"/>
        </p:nvSpPr>
        <p:spPr bwMode="auto">
          <a:xfrm flipH="1">
            <a:off x="6959408" y="3248383"/>
            <a:ext cx="1303125" cy="1249833"/>
          </a:xfrm>
          <a:custGeom>
            <a:avLst/>
            <a:gdLst>
              <a:gd name="T0" fmla="*/ 242 w 243"/>
              <a:gd name="T1" fmla="*/ 105 h 241"/>
              <a:gd name="T2" fmla="*/ 229 w 243"/>
              <a:gd name="T3" fmla="*/ 102 h 241"/>
              <a:gd name="T4" fmla="*/ 223 w 243"/>
              <a:gd name="T5" fmla="*/ 81 h 241"/>
              <a:gd name="T6" fmla="*/ 226 w 243"/>
              <a:gd name="T7" fmla="*/ 60 h 241"/>
              <a:gd name="T8" fmla="*/ 223 w 243"/>
              <a:gd name="T9" fmla="*/ 58 h 241"/>
              <a:gd name="T10" fmla="*/ 209 w 243"/>
              <a:gd name="T11" fmla="*/ 61 h 241"/>
              <a:gd name="T12" fmla="*/ 199 w 243"/>
              <a:gd name="T13" fmla="*/ 47 h 241"/>
              <a:gd name="T14" fmla="*/ 195 w 243"/>
              <a:gd name="T15" fmla="*/ 25 h 241"/>
              <a:gd name="T16" fmla="*/ 193 w 243"/>
              <a:gd name="T17" fmla="*/ 24 h 241"/>
              <a:gd name="T18" fmla="*/ 182 w 243"/>
              <a:gd name="T19" fmla="*/ 33 h 241"/>
              <a:gd name="T20" fmla="*/ 166 w 243"/>
              <a:gd name="T21" fmla="*/ 20 h 241"/>
              <a:gd name="T22" fmla="*/ 153 w 243"/>
              <a:gd name="T23" fmla="*/ 4 h 241"/>
              <a:gd name="T24" fmla="*/ 145 w 243"/>
              <a:gd name="T25" fmla="*/ 15 h 241"/>
              <a:gd name="T26" fmla="*/ 128 w 243"/>
              <a:gd name="T27" fmla="*/ 15 h 241"/>
              <a:gd name="T28" fmla="*/ 119 w 243"/>
              <a:gd name="T29" fmla="*/ 0 h 241"/>
              <a:gd name="T30" fmla="*/ 103 w 243"/>
              <a:gd name="T31" fmla="*/ 14 h 241"/>
              <a:gd name="T32" fmla="*/ 87 w 243"/>
              <a:gd name="T33" fmla="*/ 21 h 241"/>
              <a:gd name="T34" fmla="*/ 82 w 243"/>
              <a:gd name="T35" fmla="*/ 19 h 241"/>
              <a:gd name="T36" fmla="*/ 78 w 243"/>
              <a:gd name="T37" fmla="*/ 13 h 241"/>
              <a:gd name="T38" fmla="*/ 59 w 243"/>
              <a:gd name="T39" fmla="*/ 20 h 241"/>
              <a:gd name="T40" fmla="*/ 62 w 243"/>
              <a:gd name="T41" fmla="*/ 34 h 241"/>
              <a:gd name="T42" fmla="*/ 48 w 243"/>
              <a:gd name="T43" fmla="*/ 43 h 241"/>
              <a:gd name="T44" fmla="*/ 38 w 243"/>
              <a:gd name="T45" fmla="*/ 36 h 241"/>
              <a:gd name="T46" fmla="*/ 25 w 243"/>
              <a:gd name="T47" fmla="*/ 50 h 241"/>
              <a:gd name="T48" fmla="*/ 27 w 243"/>
              <a:gd name="T49" fmla="*/ 75 h 241"/>
              <a:gd name="T50" fmla="*/ 9 w 243"/>
              <a:gd name="T51" fmla="*/ 77 h 241"/>
              <a:gd name="T52" fmla="*/ 16 w 243"/>
              <a:gd name="T53" fmla="*/ 115 h 241"/>
              <a:gd name="T54" fmla="*/ 2 w 243"/>
              <a:gd name="T55" fmla="*/ 136 h 241"/>
              <a:gd name="T56" fmla="*/ 19 w 243"/>
              <a:gd name="T57" fmla="*/ 143 h 241"/>
              <a:gd name="T58" fmla="*/ 18 w 243"/>
              <a:gd name="T59" fmla="*/ 181 h 241"/>
              <a:gd name="T60" fmla="*/ 36 w 243"/>
              <a:gd name="T61" fmla="*/ 182 h 241"/>
              <a:gd name="T62" fmla="*/ 49 w 243"/>
              <a:gd name="T63" fmla="*/ 217 h 241"/>
              <a:gd name="T64" fmla="*/ 65 w 243"/>
              <a:gd name="T65" fmla="*/ 210 h 241"/>
              <a:gd name="T66" fmla="*/ 90 w 243"/>
              <a:gd name="T67" fmla="*/ 237 h 241"/>
              <a:gd name="T68" fmla="*/ 105 w 243"/>
              <a:gd name="T69" fmla="*/ 225 h 241"/>
              <a:gd name="T70" fmla="*/ 126 w 243"/>
              <a:gd name="T71" fmla="*/ 241 h 241"/>
              <a:gd name="T72" fmla="*/ 157 w 243"/>
              <a:gd name="T73" fmla="*/ 221 h 241"/>
              <a:gd name="T74" fmla="*/ 171 w 243"/>
              <a:gd name="T75" fmla="*/ 231 h 241"/>
              <a:gd name="T76" fmla="*/ 193 w 243"/>
              <a:gd name="T77" fmla="*/ 199 h 241"/>
              <a:gd name="T78" fmla="*/ 197 w 243"/>
              <a:gd name="T79" fmla="*/ 198 h 241"/>
              <a:gd name="T80" fmla="*/ 210 w 243"/>
              <a:gd name="T81" fmla="*/ 204 h 241"/>
              <a:gd name="T82" fmla="*/ 211 w 243"/>
              <a:gd name="T83" fmla="*/ 183 h 241"/>
              <a:gd name="T84" fmla="*/ 218 w 243"/>
              <a:gd name="T85" fmla="*/ 166 h 241"/>
              <a:gd name="T86" fmla="*/ 223 w 243"/>
              <a:gd name="T87" fmla="*/ 164 h 241"/>
              <a:gd name="T88" fmla="*/ 231 w 243"/>
              <a:gd name="T89" fmla="*/ 167 h 241"/>
              <a:gd name="T90" fmla="*/ 228 w 243"/>
              <a:gd name="T91" fmla="*/ 145 h 241"/>
              <a:gd name="T92" fmla="*/ 228 w 243"/>
              <a:gd name="T93" fmla="*/ 126 h 241"/>
              <a:gd name="T94" fmla="*/ 228 w 243"/>
              <a:gd name="T95" fmla="*/ 125 h 241"/>
              <a:gd name="T96" fmla="*/ 228 w 243"/>
              <a:gd name="T97" fmla="*/ 125 h 241"/>
              <a:gd name="T98" fmla="*/ 228 w 243"/>
              <a:gd name="T99" fmla="*/ 125 h 241"/>
              <a:gd name="T100" fmla="*/ 228 w 243"/>
              <a:gd name="T101" fmla="*/ 125 h 241"/>
              <a:gd name="T102" fmla="*/ 228 w 243"/>
              <a:gd name="T103" fmla="*/ 125 h 241"/>
              <a:gd name="T104" fmla="*/ 228 w 243"/>
              <a:gd name="T105" fmla="*/ 125 h 241"/>
              <a:gd name="T106" fmla="*/ 231 w 243"/>
              <a:gd name="T107" fmla="*/ 123 h 241"/>
              <a:gd name="T108" fmla="*/ 243 w 243"/>
              <a:gd name="T109" fmla="*/ 117 h 241"/>
              <a:gd name="T110" fmla="*/ 120 w 243"/>
              <a:gd name="T111" fmla="*/ 4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241">
                <a:moveTo>
                  <a:pt x="243" y="117"/>
                </a:moveTo>
                <a:cubicBezTo>
                  <a:pt x="243" y="117"/>
                  <a:pt x="242" y="109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1" y="102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37" y="101"/>
                  <a:pt x="232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6" y="102"/>
                  <a:pt x="225" y="98"/>
                  <a:pt x="225" y="98"/>
                </a:cubicBezTo>
                <a:cubicBezTo>
                  <a:pt x="225" y="97"/>
                  <a:pt x="224" y="93"/>
                  <a:pt x="222" y="87"/>
                </a:cubicBezTo>
                <a:cubicBezTo>
                  <a:pt x="222" y="86"/>
                  <a:pt x="222" y="85"/>
                  <a:pt x="222" y="84"/>
                </a:cubicBezTo>
                <a:cubicBezTo>
                  <a:pt x="222" y="81"/>
                  <a:pt x="223" y="81"/>
                  <a:pt x="223" y="81"/>
                </a:cubicBezTo>
                <a:cubicBezTo>
                  <a:pt x="223" y="81"/>
                  <a:pt x="227" y="79"/>
                  <a:pt x="231" y="77"/>
                </a:cubicBezTo>
                <a:cubicBezTo>
                  <a:pt x="232" y="76"/>
                  <a:pt x="233" y="75"/>
                  <a:pt x="233" y="74"/>
                </a:cubicBezTo>
                <a:cubicBezTo>
                  <a:pt x="233" y="73"/>
                  <a:pt x="232" y="72"/>
                  <a:pt x="232" y="72"/>
                </a:cubicBezTo>
                <a:cubicBezTo>
                  <a:pt x="232" y="72"/>
                  <a:pt x="228" y="64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5" y="59"/>
                  <a:pt x="224" y="58"/>
                  <a:pt x="223" y="58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222" y="58"/>
                  <a:pt x="221" y="59"/>
                  <a:pt x="221" y="59"/>
                </a:cubicBezTo>
                <a:cubicBezTo>
                  <a:pt x="221" y="59"/>
                  <a:pt x="215" y="62"/>
                  <a:pt x="214" y="62"/>
                </a:cubicBezTo>
                <a:cubicBezTo>
                  <a:pt x="214" y="63"/>
                  <a:pt x="213" y="63"/>
                  <a:pt x="213" y="63"/>
                </a:cubicBezTo>
                <a:cubicBezTo>
                  <a:pt x="211" y="63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0"/>
                  <a:pt x="203" y="53"/>
                  <a:pt x="201" y="50"/>
                </a:cubicBezTo>
                <a:cubicBezTo>
                  <a:pt x="200" y="49"/>
                  <a:pt x="199" y="48"/>
                  <a:pt x="199" y="47"/>
                </a:cubicBezTo>
                <a:cubicBezTo>
                  <a:pt x="199" y="46"/>
                  <a:pt x="200" y="45"/>
                  <a:pt x="200" y="45"/>
                </a:cubicBezTo>
                <a:cubicBezTo>
                  <a:pt x="200" y="45"/>
                  <a:pt x="203" y="42"/>
                  <a:pt x="206" y="39"/>
                </a:cubicBezTo>
                <a:cubicBezTo>
                  <a:pt x="206" y="38"/>
                  <a:pt x="207" y="37"/>
                  <a:pt x="207" y="36"/>
                </a:cubicBezTo>
                <a:cubicBezTo>
                  <a:pt x="207" y="35"/>
                  <a:pt x="205" y="33"/>
                  <a:pt x="205" y="33"/>
                </a:cubicBezTo>
                <a:cubicBezTo>
                  <a:pt x="205" y="33"/>
                  <a:pt x="198" y="27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4" y="24"/>
                  <a:pt x="194" y="24"/>
                  <a:pt x="193" y="2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1" y="24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7"/>
                  <a:pt x="185" y="31"/>
                  <a:pt x="184" y="32"/>
                </a:cubicBezTo>
                <a:cubicBezTo>
                  <a:pt x="184" y="33"/>
                  <a:pt x="183" y="33"/>
                  <a:pt x="182" y="33"/>
                </a:cubicBezTo>
                <a:cubicBezTo>
                  <a:pt x="181" y="33"/>
                  <a:pt x="179" y="32"/>
                  <a:pt x="179" y="32"/>
                </a:cubicBezTo>
                <a:cubicBezTo>
                  <a:pt x="177" y="30"/>
                  <a:pt x="170" y="27"/>
                  <a:pt x="167" y="25"/>
                </a:cubicBezTo>
                <a:cubicBezTo>
                  <a:pt x="165" y="24"/>
                  <a:pt x="165" y="23"/>
                  <a:pt x="165" y="22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5" y="21"/>
                  <a:pt x="165" y="21"/>
                  <a:pt x="166" y="20"/>
                </a:cubicBezTo>
                <a:cubicBezTo>
                  <a:pt x="166" y="19"/>
                  <a:pt x="167" y="16"/>
                  <a:pt x="168" y="13"/>
                </a:cubicBezTo>
                <a:cubicBezTo>
                  <a:pt x="168" y="13"/>
                  <a:pt x="168" y="12"/>
                  <a:pt x="168" y="12"/>
                </a:cubicBezTo>
                <a:cubicBezTo>
                  <a:pt x="168" y="9"/>
                  <a:pt x="165" y="8"/>
                  <a:pt x="165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3" y="7"/>
                  <a:pt x="156" y="5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2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49" y="4"/>
                  <a:pt x="148" y="7"/>
                  <a:pt x="148" y="7"/>
                </a:cubicBezTo>
                <a:cubicBezTo>
                  <a:pt x="148" y="7"/>
                  <a:pt x="146" y="13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7"/>
                  <a:pt x="143" y="17"/>
                  <a:pt x="142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39" y="16"/>
                  <a:pt x="133" y="16"/>
                  <a:pt x="128" y="15"/>
                </a:cubicBezTo>
                <a:cubicBezTo>
                  <a:pt x="124" y="15"/>
                  <a:pt x="124" y="12"/>
                  <a:pt x="124" y="12"/>
                </a:cubicBezTo>
                <a:cubicBezTo>
                  <a:pt x="124" y="12"/>
                  <a:pt x="124" y="9"/>
                  <a:pt x="123" y="4"/>
                </a:cubicBezTo>
                <a:cubicBezTo>
                  <a:pt x="123" y="1"/>
                  <a:pt x="120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0" y="1"/>
                  <a:pt x="106" y="1"/>
                </a:cubicBezTo>
                <a:cubicBezTo>
                  <a:pt x="103" y="1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6"/>
                  <a:pt x="103" y="12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6"/>
                  <a:pt x="102" y="17"/>
                  <a:pt x="100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2" y="19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6" y="21"/>
                  <a:pt x="86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2" y="21"/>
                  <a:pt x="82" y="19"/>
                  <a:pt x="82" y="19"/>
                </a:cubicBezTo>
                <a:cubicBezTo>
                  <a:pt x="82" y="19"/>
                  <a:pt x="81" y="17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7" y="11"/>
                  <a:pt x="76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3" y="10"/>
                  <a:pt x="64" y="15"/>
                  <a:pt x="61" y="17"/>
                </a:cubicBezTo>
                <a:cubicBezTo>
                  <a:pt x="60" y="17"/>
                  <a:pt x="59" y="18"/>
                  <a:pt x="59" y="20"/>
                </a:cubicBezTo>
                <a:cubicBezTo>
                  <a:pt x="59" y="21"/>
                  <a:pt x="60" y="22"/>
                  <a:pt x="60" y="22"/>
                </a:cubicBezTo>
                <a:cubicBezTo>
                  <a:pt x="60" y="22"/>
                  <a:pt x="63" y="27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3" y="33"/>
                  <a:pt x="62" y="34"/>
                </a:cubicBezTo>
                <a:cubicBezTo>
                  <a:pt x="60" y="35"/>
                  <a:pt x="56" y="39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3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6" y="42"/>
                  <a:pt x="46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7"/>
                  <a:pt x="38" y="36"/>
                  <a:pt x="38" y="36"/>
                </a:cubicBezTo>
                <a:cubicBezTo>
                  <a:pt x="36" y="36"/>
                  <a:pt x="35" y="37"/>
                  <a:pt x="35" y="37"/>
                </a:cubicBezTo>
                <a:cubicBezTo>
                  <a:pt x="35" y="37"/>
                  <a:pt x="30" y="43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8"/>
                  <a:pt x="25" y="49"/>
                  <a:pt x="25" y="50"/>
                </a:cubicBezTo>
                <a:cubicBezTo>
                  <a:pt x="25" y="52"/>
                  <a:pt x="27" y="53"/>
                  <a:pt x="27" y="53"/>
                </a:cubicBezTo>
                <a:cubicBezTo>
                  <a:pt x="27" y="53"/>
                  <a:pt x="31" y="57"/>
                  <a:pt x="33" y="59"/>
                </a:cubicBezTo>
                <a:cubicBezTo>
                  <a:pt x="34" y="59"/>
                  <a:pt x="34" y="60"/>
                  <a:pt x="34" y="61"/>
                </a:cubicBezTo>
                <a:cubicBezTo>
                  <a:pt x="34" y="62"/>
                  <a:pt x="33" y="64"/>
                  <a:pt x="33" y="64"/>
                </a:cubicBezTo>
                <a:cubicBezTo>
                  <a:pt x="31" y="66"/>
                  <a:pt x="29" y="71"/>
                  <a:pt x="27" y="75"/>
                </a:cubicBezTo>
                <a:cubicBezTo>
                  <a:pt x="26" y="77"/>
                  <a:pt x="24" y="78"/>
                  <a:pt x="23" y="78"/>
                </a:cubicBezTo>
                <a:cubicBezTo>
                  <a:pt x="22" y="78"/>
                  <a:pt x="21" y="77"/>
                  <a:pt x="21" y="77"/>
                </a:cubicBezTo>
                <a:cubicBezTo>
                  <a:pt x="21" y="77"/>
                  <a:pt x="18" y="76"/>
                  <a:pt x="14" y="75"/>
                </a:cubicBezTo>
                <a:cubicBezTo>
                  <a:pt x="14" y="75"/>
                  <a:pt x="13" y="75"/>
                  <a:pt x="13" y="75"/>
                </a:cubicBezTo>
                <a:cubicBezTo>
                  <a:pt x="10" y="75"/>
                  <a:pt x="9" y="77"/>
                  <a:pt x="9" y="77"/>
                </a:cubicBezTo>
                <a:cubicBezTo>
                  <a:pt x="9" y="77"/>
                  <a:pt x="7" y="85"/>
                  <a:pt x="6" y="89"/>
                </a:cubicBezTo>
                <a:cubicBezTo>
                  <a:pt x="4" y="93"/>
                  <a:pt x="8" y="95"/>
                  <a:pt x="8" y="95"/>
                </a:cubicBezTo>
                <a:cubicBezTo>
                  <a:pt x="8" y="95"/>
                  <a:pt x="14" y="97"/>
                  <a:pt x="16" y="97"/>
                </a:cubicBezTo>
                <a:cubicBezTo>
                  <a:pt x="18" y="98"/>
                  <a:pt x="18" y="102"/>
                  <a:pt x="18" y="102"/>
                </a:cubicBezTo>
                <a:cubicBezTo>
                  <a:pt x="18" y="104"/>
                  <a:pt x="17" y="110"/>
                  <a:pt x="16" y="115"/>
                </a:cubicBezTo>
                <a:cubicBezTo>
                  <a:pt x="16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19"/>
                  <a:pt x="5" y="120"/>
                </a:cubicBezTo>
                <a:cubicBezTo>
                  <a:pt x="0" y="120"/>
                  <a:pt x="1" y="125"/>
                  <a:pt x="1" y="125"/>
                </a:cubicBezTo>
                <a:cubicBezTo>
                  <a:pt x="1" y="125"/>
                  <a:pt x="2" y="131"/>
                  <a:pt x="2" y="136"/>
                </a:cubicBezTo>
                <a:cubicBezTo>
                  <a:pt x="3" y="140"/>
                  <a:pt x="5" y="140"/>
                  <a:pt x="6" y="140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0"/>
                  <a:pt x="12" y="140"/>
                  <a:pt x="14" y="140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6" y="140"/>
                  <a:pt x="18" y="141"/>
                  <a:pt x="19" y="143"/>
                </a:cubicBezTo>
                <a:cubicBezTo>
                  <a:pt x="19" y="146"/>
                  <a:pt x="22" y="153"/>
                  <a:pt x="22" y="157"/>
                </a:cubicBezTo>
                <a:cubicBezTo>
                  <a:pt x="23" y="160"/>
                  <a:pt x="21" y="161"/>
                  <a:pt x="21" y="161"/>
                </a:cubicBezTo>
                <a:cubicBezTo>
                  <a:pt x="21" y="161"/>
                  <a:pt x="18" y="162"/>
                  <a:pt x="14" y="164"/>
                </a:cubicBezTo>
                <a:cubicBezTo>
                  <a:pt x="10" y="167"/>
                  <a:pt x="12" y="170"/>
                  <a:pt x="12" y="170"/>
                </a:cubicBezTo>
                <a:cubicBezTo>
                  <a:pt x="12" y="170"/>
                  <a:pt x="16" y="178"/>
                  <a:pt x="18" y="181"/>
                </a:cubicBezTo>
                <a:cubicBezTo>
                  <a:pt x="18" y="183"/>
                  <a:pt x="20" y="183"/>
                  <a:pt x="21" y="183"/>
                </a:cubicBezTo>
                <a:cubicBezTo>
                  <a:pt x="22" y="183"/>
                  <a:pt x="24" y="183"/>
                  <a:pt x="24" y="183"/>
                </a:cubicBezTo>
                <a:cubicBezTo>
                  <a:pt x="24" y="183"/>
                  <a:pt x="28" y="180"/>
                  <a:pt x="30" y="179"/>
                </a:cubicBezTo>
                <a:cubicBezTo>
                  <a:pt x="31" y="179"/>
                  <a:pt x="31" y="179"/>
                  <a:pt x="32" y="179"/>
                </a:cubicBezTo>
                <a:cubicBezTo>
                  <a:pt x="33" y="179"/>
                  <a:pt x="35" y="180"/>
                  <a:pt x="36" y="182"/>
                </a:cubicBezTo>
                <a:cubicBezTo>
                  <a:pt x="37" y="184"/>
                  <a:pt x="41" y="189"/>
                  <a:pt x="44" y="192"/>
                </a:cubicBezTo>
                <a:cubicBezTo>
                  <a:pt x="46" y="195"/>
                  <a:pt x="44" y="197"/>
                  <a:pt x="44" y="197"/>
                </a:cubicBezTo>
                <a:cubicBezTo>
                  <a:pt x="44" y="197"/>
                  <a:pt x="41" y="200"/>
                  <a:pt x="39" y="203"/>
                </a:cubicBezTo>
                <a:cubicBezTo>
                  <a:pt x="36" y="206"/>
                  <a:pt x="39" y="208"/>
                  <a:pt x="39" y="208"/>
                </a:cubicBezTo>
                <a:cubicBezTo>
                  <a:pt x="39" y="208"/>
                  <a:pt x="45" y="214"/>
                  <a:pt x="49" y="217"/>
                </a:cubicBezTo>
                <a:cubicBezTo>
                  <a:pt x="50" y="217"/>
                  <a:pt x="50" y="218"/>
                  <a:pt x="51" y="218"/>
                </a:cubicBezTo>
                <a:cubicBezTo>
                  <a:pt x="53" y="218"/>
                  <a:pt x="54" y="216"/>
                  <a:pt x="54" y="216"/>
                </a:cubicBezTo>
                <a:cubicBezTo>
                  <a:pt x="54" y="216"/>
                  <a:pt x="59" y="211"/>
                  <a:pt x="60" y="210"/>
                </a:cubicBezTo>
                <a:cubicBezTo>
                  <a:pt x="60" y="209"/>
                  <a:pt x="61" y="209"/>
                  <a:pt x="62" y="209"/>
                </a:cubicBezTo>
                <a:cubicBezTo>
                  <a:pt x="63" y="209"/>
                  <a:pt x="64" y="209"/>
                  <a:pt x="65" y="210"/>
                </a:cubicBezTo>
                <a:cubicBezTo>
                  <a:pt x="67" y="211"/>
                  <a:pt x="72" y="214"/>
                  <a:pt x="76" y="216"/>
                </a:cubicBezTo>
                <a:cubicBezTo>
                  <a:pt x="80" y="218"/>
                  <a:pt x="79" y="221"/>
                  <a:pt x="79" y="221"/>
                </a:cubicBezTo>
                <a:cubicBezTo>
                  <a:pt x="79" y="221"/>
                  <a:pt x="78" y="223"/>
                  <a:pt x="77" y="228"/>
                </a:cubicBezTo>
                <a:cubicBezTo>
                  <a:pt x="75" y="233"/>
                  <a:pt x="79" y="233"/>
                  <a:pt x="79" y="233"/>
                </a:cubicBezTo>
                <a:cubicBezTo>
                  <a:pt x="79" y="233"/>
                  <a:pt x="86" y="236"/>
                  <a:pt x="90" y="237"/>
                </a:cubicBezTo>
                <a:cubicBezTo>
                  <a:pt x="91" y="238"/>
                  <a:pt x="92" y="238"/>
                  <a:pt x="92" y="238"/>
                </a:cubicBezTo>
                <a:cubicBezTo>
                  <a:pt x="95" y="238"/>
                  <a:pt x="96" y="235"/>
                  <a:pt x="96" y="235"/>
                </a:cubicBezTo>
                <a:cubicBezTo>
                  <a:pt x="96" y="235"/>
                  <a:pt x="98" y="229"/>
                  <a:pt x="99" y="227"/>
                </a:cubicBezTo>
                <a:cubicBezTo>
                  <a:pt x="99" y="225"/>
                  <a:pt x="100" y="225"/>
                  <a:pt x="102" y="225"/>
                </a:cubicBezTo>
                <a:cubicBezTo>
                  <a:pt x="103" y="225"/>
                  <a:pt x="104" y="225"/>
                  <a:pt x="105" y="225"/>
                </a:cubicBezTo>
                <a:cubicBezTo>
                  <a:pt x="107" y="225"/>
                  <a:pt x="111" y="226"/>
                  <a:pt x="116" y="226"/>
                </a:cubicBezTo>
                <a:cubicBezTo>
                  <a:pt x="121" y="227"/>
                  <a:pt x="120" y="230"/>
                  <a:pt x="120" y="230"/>
                </a:cubicBezTo>
                <a:cubicBezTo>
                  <a:pt x="120" y="230"/>
                  <a:pt x="121" y="234"/>
                  <a:pt x="121" y="238"/>
                </a:cubicBezTo>
                <a:cubicBezTo>
                  <a:pt x="121" y="241"/>
                  <a:pt x="124" y="241"/>
                  <a:pt x="125" y="241"/>
                </a:cubicBezTo>
                <a:cubicBezTo>
                  <a:pt x="126" y="241"/>
                  <a:pt x="126" y="241"/>
                  <a:pt x="126" y="241"/>
                </a:cubicBezTo>
                <a:cubicBezTo>
                  <a:pt x="126" y="241"/>
                  <a:pt x="132" y="241"/>
                  <a:pt x="137" y="241"/>
                </a:cubicBezTo>
                <a:cubicBezTo>
                  <a:pt x="142" y="240"/>
                  <a:pt x="141" y="236"/>
                  <a:pt x="141" y="236"/>
                </a:cubicBezTo>
                <a:cubicBezTo>
                  <a:pt x="141" y="236"/>
                  <a:pt x="141" y="231"/>
                  <a:pt x="141" y="228"/>
                </a:cubicBezTo>
                <a:cubicBezTo>
                  <a:pt x="141" y="225"/>
                  <a:pt x="144" y="224"/>
                  <a:pt x="145" y="224"/>
                </a:cubicBezTo>
                <a:cubicBezTo>
                  <a:pt x="147" y="224"/>
                  <a:pt x="152" y="222"/>
                  <a:pt x="157" y="221"/>
                </a:cubicBezTo>
                <a:cubicBezTo>
                  <a:pt x="158" y="220"/>
                  <a:pt x="158" y="220"/>
                  <a:pt x="159" y="220"/>
                </a:cubicBezTo>
                <a:cubicBezTo>
                  <a:pt x="162" y="220"/>
                  <a:pt x="162" y="223"/>
                  <a:pt x="162" y="223"/>
                </a:cubicBezTo>
                <a:cubicBezTo>
                  <a:pt x="162" y="223"/>
                  <a:pt x="165" y="227"/>
                  <a:pt x="166" y="230"/>
                </a:cubicBezTo>
                <a:cubicBezTo>
                  <a:pt x="167" y="231"/>
                  <a:pt x="168" y="232"/>
                  <a:pt x="169" y="232"/>
                </a:cubicBezTo>
                <a:cubicBezTo>
                  <a:pt x="170" y="232"/>
                  <a:pt x="171" y="231"/>
                  <a:pt x="171" y="231"/>
                </a:cubicBezTo>
                <a:cubicBezTo>
                  <a:pt x="171" y="231"/>
                  <a:pt x="179" y="227"/>
                  <a:pt x="183" y="225"/>
                </a:cubicBezTo>
                <a:cubicBezTo>
                  <a:pt x="186" y="223"/>
                  <a:pt x="184" y="220"/>
                  <a:pt x="184" y="220"/>
                </a:cubicBezTo>
                <a:cubicBezTo>
                  <a:pt x="184" y="220"/>
                  <a:pt x="182" y="215"/>
                  <a:pt x="181" y="213"/>
                </a:cubicBezTo>
                <a:cubicBezTo>
                  <a:pt x="179" y="211"/>
                  <a:pt x="181" y="209"/>
                  <a:pt x="183" y="207"/>
                </a:cubicBezTo>
                <a:cubicBezTo>
                  <a:pt x="185" y="206"/>
                  <a:pt x="190" y="202"/>
                  <a:pt x="193" y="199"/>
                </a:cubicBezTo>
                <a:cubicBezTo>
                  <a:pt x="193" y="199"/>
                  <a:pt x="193" y="199"/>
                  <a:pt x="193" y="199"/>
                </a:cubicBezTo>
                <a:cubicBezTo>
                  <a:pt x="194" y="198"/>
                  <a:pt x="195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7" y="198"/>
                  <a:pt x="197" y="198"/>
                  <a:pt x="197" y="198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198" y="199"/>
                  <a:pt x="200" y="201"/>
                  <a:pt x="204" y="204"/>
                </a:cubicBezTo>
                <a:cubicBezTo>
                  <a:pt x="205" y="205"/>
                  <a:pt x="206" y="20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8" y="205"/>
                  <a:pt x="210" y="204"/>
                  <a:pt x="210" y="204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10" y="204"/>
                  <a:pt x="215" y="197"/>
                  <a:pt x="218" y="194"/>
                </a:cubicBezTo>
                <a:cubicBezTo>
                  <a:pt x="219" y="193"/>
                  <a:pt x="219" y="192"/>
                  <a:pt x="219" y="192"/>
                </a:cubicBezTo>
                <a:cubicBezTo>
                  <a:pt x="219" y="190"/>
                  <a:pt x="217" y="189"/>
                  <a:pt x="217" y="189"/>
                </a:cubicBezTo>
                <a:cubicBezTo>
                  <a:pt x="217" y="189"/>
                  <a:pt x="213" y="185"/>
                  <a:pt x="211" y="183"/>
                </a:cubicBezTo>
                <a:cubicBezTo>
                  <a:pt x="210" y="183"/>
                  <a:pt x="210" y="182"/>
                  <a:pt x="210" y="181"/>
                </a:cubicBezTo>
                <a:cubicBezTo>
                  <a:pt x="210" y="180"/>
                  <a:pt x="211" y="178"/>
                  <a:pt x="211" y="178"/>
                </a:cubicBezTo>
                <a:cubicBezTo>
                  <a:pt x="212" y="176"/>
                  <a:pt x="216" y="170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9" y="164"/>
                  <a:pt x="220" y="164"/>
                  <a:pt x="221" y="16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22" y="164"/>
                  <a:pt x="223" y="164"/>
                  <a:pt x="223" y="164"/>
                </a:cubicBezTo>
                <a:cubicBezTo>
                  <a:pt x="223" y="164"/>
                  <a:pt x="225" y="165"/>
                  <a:pt x="229" y="166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30" y="167"/>
                  <a:pt x="231" y="167"/>
                  <a:pt x="231" y="167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4" y="167"/>
                  <a:pt x="235" y="164"/>
                  <a:pt x="235" y="164"/>
                </a:cubicBezTo>
                <a:cubicBezTo>
                  <a:pt x="235" y="164"/>
                  <a:pt x="237" y="156"/>
                  <a:pt x="239" y="152"/>
                </a:cubicBezTo>
                <a:cubicBezTo>
                  <a:pt x="239" y="152"/>
                  <a:pt x="239" y="151"/>
                  <a:pt x="239" y="151"/>
                </a:cubicBezTo>
                <a:cubicBezTo>
                  <a:pt x="239" y="148"/>
                  <a:pt x="236" y="147"/>
                  <a:pt x="236" y="147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7" y="144"/>
                  <a:pt x="226" y="143"/>
                  <a:pt x="226" y="141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27" y="137"/>
                  <a:pt x="227" y="130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9" y="124"/>
                  <a:pt x="229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2" y="122"/>
                  <a:pt x="235" y="122"/>
                  <a:pt x="239" y="122"/>
                </a:cubicBezTo>
                <a:cubicBezTo>
                  <a:pt x="242" y="122"/>
                  <a:pt x="243" y="119"/>
                  <a:pt x="243" y="118"/>
                </a:cubicBezTo>
                <a:cubicBezTo>
                  <a:pt x="243" y="117"/>
                  <a:pt x="243" y="117"/>
                  <a:pt x="243" y="117"/>
                </a:cubicBezTo>
                <a:close/>
                <a:moveTo>
                  <a:pt x="120" y="195"/>
                </a:moveTo>
                <a:cubicBezTo>
                  <a:pt x="120" y="195"/>
                  <a:pt x="120" y="195"/>
                  <a:pt x="120" y="195"/>
                </a:cubicBezTo>
                <a:cubicBezTo>
                  <a:pt x="79" y="195"/>
                  <a:pt x="46" y="161"/>
                  <a:pt x="46" y="120"/>
                </a:cubicBezTo>
                <a:cubicBezTo>
                  <a:pt x="46" y="80"/>
                  <a:pt x="79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61" y="47"/>
                  <a:pt x="194" y="80"/>
                  <a:pt x="194" y="121"/>
                </a:cubicBezTo>
                <a:cubicBezTo>
                  <a:pt x="194" y="162"/>
                  <a:pt x="161" y="195"/>
                  <a:pt x="120" y="19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10"/>
          <p:cNvSpPr>
            <a:spLocks noEditPoints="1"/>
          </p:cNvSpPr>
          <p:nvPr userDrawn="1"/>
        </p:nvSpPr>
        <p:spPr bwMode="auto">
          <a:xfrm flipH="1">
            <a:off x="8239306" y="3550446"/>
            <a:ext cx="665132" cy="652276"/>
          </a:xfrm>
          <a:custGeom>
            <a:avLst/>
            <a:gdLst>
              <a:gd name="T0" fmla="*/ 111 w 124"/>
              <a:gd name="T1" fmla="*/ 43 h 126"/>
              <a:gd name="T2" fmla="*/ 114 w 124"/>
              <a:gd name="T3" fmla="*/ 27 h 126"/>
              <a:gd name="T4" fmla="*/ 94 w 124"/>
              <a:gd name="T5" fmla="*/ 21 h 126"/>
              <a:gd name="T6" fmla="*/ 87 w 124"/>
              <a:gd name="T7" fmla="*/ 7 h 126"/>
              <a:gd name="T8" fmla="*/ 70 w 124"/>
              <a:gd name="T9" fmla="*/ 11 h 126"/>
              <a:gd name="T10" fmla="*/ 64 w 124"/>
              <a:gd name="T11" fmla="*/ 0 h 126"/>
              <a:gd name="T12" fmla="*/ 53 w 124"/>
              <a:gd name="T13" fmla="*/ 12 h 126"/>
              <a:gd name="T14" fmla="*/ 32 w 124"/>
              <a:gd name="T15" fmla="*/ 8 h 126"/>
              <a:gd name="T16" fmla="*/ 27 w 124"/>
              <a:gd name="T17" fmla="*/ 25 h 126"/>
              <a:gd name="T18" fmla="*/ 9 w 124"/>
              <a:gd name="T19" fmla="*/ 30 h 126"/>
              <a:gd name="T20" fmla="*/ 13 w 124"/>
              <a:gd name="T21" fmla="*/ 46 h 126"/>
              <a:gd name="T22" fmla="*/ 0 w 124"/>
              <a:gd name="T23" fmla="*/ 61 h 126"/>
              <a:gd name="T24" fmla="*/ 11 w 124"/>
              <a:gd name="T25" fmla="*/ 73 h 126"/>
              <a:gd name="T26" fmla="*/ 9 w 124"/>
              <a:gd name="T27" fmla="*/ 91 h 126"/>
              <a:gd name="T28" fmla="*/ 24 w 124"/>
              <a:gd name="T29" fmla="*/ 100 h 126"/>
              <a:gd name="T30" fmla="*/ 30 w 124"/>
              <a:gd name="T31" fmla="*/ 104 h 126"/>
              <a:gd name="T32" fmla="*/ 38 w 124"/>
              <a:gd name="T33" fmla="*/ 120 h 126"/>
              <a:gd name="T34" fmla="*/ 55 w 124"/>
              <a:gd name="T35" fmla="*/ 115 h 126"/>
              <a:gd name="T36" fmla="*/ 61 w 124"/>
              <a:gd name="T37" fmla="*/ 126 h 126"/>
              <a:gd name="T38" fmla="*/ 72 w 124"/>
              <a:gd name="T39" fmla="*/ 114 h 126"/>
              <a:gd name="T40" fmla="*/ 90 w 124"/>
              <a:gd name="T41" fmla="*/ 120 h 126"/>
              <a:gd name="T42" fmla="*/ 97 w 124"/>
              <a:gd name="T43" fmla="*/ 104 h 126"/>
              <a:gd name="T44" fmla="*/ 104 w 124"/>
              <a:gd name="T45" fmla="*/ 96 h 126"/>
              <a:gd name="T46" fmla="*/ 120 w 124"/>
              <a:gd name="T47" fmla="*/ 88 h 126"/>
              <a:gd name="T48" fmla="*/ 114 w 124"/>
              <a:gd name="T49" fmla="*/ 70 h 126"/>
              <a:gd name="T50" fmla="*/ 124 w 124"/>
              <a:gd name="T51" fmla="*/ 57 h 126"/>
              <a:gd name="T52" fmla="*/ 80 w 124"/>
              <a:gd name="T53" fmla="*/ 64 h 126"/>
              <a:gd name="T54" fmla="*/ 79 w 124"/>
              <a:gd name="T55" fmla="*/ 70 h 126"/>
              <a:gd name="T56" fmla="*/ 77 w 124"/>
              <a:gd name="T57" fmla="*/ 73 h 126"/>
              <a:gd name="T58" fmla="*/ 72 w 124"/>
              <a:gd name="T59" fmla="*/ 74 h 126"/>
              <a:gd name="T60" fmla="*/ 73 w 124"/>
              <a:gd name="T61" fmla="*/ 78 h 126"/>
              <a:gd name="T62" fmla="*/ 68 w 124"/>
              <a:gd name="T63" fmla="*/ 77 h 126"/>
              <a:gd name="T64" fmla="*/ 65 w 124"/>
              <a:gd name="T65" fmla="*/ 81 h 126"/>
              <a:gd name="T66" fmla="*/ 60 w 124"/>
              <a:gd name="T67" fmla="*/ 78 h 126"/>
              <a:gd name="T68" fmla="*/ 56 w 124"/>
              <a:gd name="T69" fmla="*/ 79 h 126"/>
              <a:gd name="T70" fmla="*/ 53 w 124"/>
              <a:gd name="T71" fmla="*/ 78 h 126"/>
              <a:gd name="T72" fmla="*/ 52 w 124"/>
              <a:gd name="T73" fmla="*/ 73 h 126"/>
              <a:gd name="T74" fmla="*/ 48 w 124"/>
              <a:gd name="T75" fmla="*/ 74 h 126"/>
              <a:gd name="T76" fmla="*/ 49 w 124"/>
              <a:gd name="T77" fmla="*/ 69 h 126"/>
              <a:gd name="T78" fmla="*/ 45 w 124"/>
              <a:gd name="T79" fmla="*/ 65 h 126"/>
              <a:gd name="T80" fmla="*/ 48 w 124"/>
              <a:gd name="T81" fmla="*/ 61 h 126"/>
              <a:gd name="T82" fmla="*/ 46 w 124"/>
              <a:gd name="T83" fmla="*/ 56 h 126"/>
              <a:gd name="T84" fmla="*/ 51 w 124"/>
              <a:gd name="T85" fmla="*/ 54 h 126"/>
              <a:gd name="T86" fmla="*/ 52 w 124"/>
              <a:gd name="T87" fmla="*/ 49 h 126"/>
              <a:gd name="T88" fmla="*/ 57 w 124"/>
              <a:gd name="T89" fmla="*/ 50 h 126"/>
              <a:gd name="T90" fmla="*/ 61 w 124"/>
              <a:gd name="T91" fmla="*/ 45 h 126"/>
              <a:gd name="T92" fmla="*/ 65 w 124"/>
              <a:gd name="T93" fmla="*/ 48 h 126"/>
              <a:gd name="T94" fmla="*/ 69 w 124"/>
              <a:gd name="T95" fmla="*/ 47 h 126"/>
              <a:gd name="T96" fmla="*/ 72 w 124"/>
              <a:gd name="T97" fmla="*/ 49 h 126"/>
              <a:gd name="T98" fmla="*/ 77 w 124"/>
              <a:gd name="T99" fmla="*/ 53 h 126"/>
              <a:gd name="T100" fmla="*/ 78 w 124"/>
              <a:gd name="T101" fmla="*/ 56 h 126"/>
              <a:gd name="T102" fmla="*/ 80 w 124"/>
              <a:gd name="T103" fmla="*/ 6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26">
                <a:moveTo>
                  <a:pt x="122" y="56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2" y="46"/>
                  <a:pt x="111" y="4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8" y="36"/>
                  <a:pt x="118" y="35"/>
                  <a:pt x="118" y="35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6"/>
                  <a:pt x="112" y="26"/>
                  <a:pt x="112" y="26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9" y="26"/>
                  <a:pt x="97" y="23"/>
                  <a:pt x="94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2"/>
                  <a:pt x="95" y="11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7"/>
                  <a:pt x="85" y="7"/>
                  <a:pt x="85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77" y="13"/>
                  <a:pt x="73" y="12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2"/>
                  <a:pt x="54" y="3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5" y="14"/>
                  <a:pt x="42" y="15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7"/>
                  <a:pt x="23" y="29"/>
                  <a:pt x="21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10" y="29"/>
                  <a:pt x="9" y="3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6" y="40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50"/>
                  <a:pt x="11" y="53"/>
                  <a:pt x="11" y="56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1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1"/>
                  <a:pt x="2" y="71"/>
                  <a:pt x="3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7"/>
                  <a:pt x="14" y="82"/>
                  <a:pt x="16" y="86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90"/>
                  <a:pt x="9" y="91"/>
                  <a:pt x="9" y="91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100"/>
                  <a:pt x="25" y="100"/>
                  <a:pt x="25" y="99"/>
                </a:cubicBezTo>
                <a:cubicBezTo>
                  <a:pt x="27" y="101"/>
                  <a:pt x="28" y="102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8" y="116"/>
                  <a:pt x="29" y="117"/>
                  <a:pt x="30" y="117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9" y="120"/>
                  <a:pt x="39" y="120"/>
                  <a:pt x="40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8" y="113"/>
                  <a:pt x="52" y="114"/>
                  <a:pt x="55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5"/>
                  <a:pt x="60" y="126"/>
                  <a:pt x="61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1" y="12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6" y="114"/>
                  <a:pt x="79" y="113"/>
                  <a:pt x="82" y="112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9" y="116"/>
                  <a:pt x="99" y="115"/>
                  <a:pt x="99" y="11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9" y="101"/>
                  <a:pt x="101" y="98"/>
                  <a:pt x="103" y="96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5" y="98"/>
                  <a:pt x="116" y="97"/>
                  <a:pt x="116" y="9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19" y="87"/>
                  <a:pt x="119" y="86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3" y="78"/>
                  <a:pt x="114" y="74"/>
                  <a:pt x="114" y="70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6"/>
                  <a:pt x="123" y="56"/>
                  <a:pt x="122" y="56"/>
                </a:cubicBezTo>
                <a:close/>
                <a:moveTo>
                  <a:pt x="80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7"/>
                  <a:pt x="77" y="68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3"/>
                  <a:pt x="73" y="74"/>
                  <a:pt x="72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8" y="77"/>
                  <a:pt x="68" y="77"/>
                  <a:pt x="68" y="77"/>
                </a:cubicBezTo>
                <a:cubicBezTo>
                  <a:pt x="67" y="77"/>
                  <a:pt x="66" y="77"/>
                  <a:pt x="65" y="78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59" y="77"/>
                  <a:pt x="58" y="77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2" y="74"/>
                  <a:pt x="52" y="73"/>
                </a:cubicBezTo>
                <a:cubicBezTo>
                  <a:pt x="52" y="74"/>
                  <a:pt x="52" y="74"/>
                  <a:pt x="52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6" y="65"/>
                  <a:pt x="46" y="65"/>
                  <a:pt x="46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0"/>
                  <a:pt x="48" y="59"/>
                  <a:pt x="49" y="58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6"/>
                  <a:pt x="46" y="56"/>
                  <a:pt x="46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2" y="53"/>
                  <a:pt x="53" y="5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9"/>
                  <a:pt x="60" y="49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9"/>
                  <a:pt x="67" y="49"/>
                  <a:pt x="67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2"/>
                  <a:pt x="73" y="52"/>
                  <a:pt x="74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7" y="58"/>
                  <a:pt x="77" y="59"/>
                  <a:pt x="77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11"/>
          <p:cNvSpPr>
            <a:spLocks noEditPoints="1"/>
          </p:cNvSpPr>
          <p:nvPr userDrawn="1"/>
        </p:nvSpPr>
        <p:spPr bwMode="auto">
          <a:xfrm flipH="1">
            <a:off x="7903065" y="5316846"/>
            <a:ext cx="343880" cy="337083"/>
          </a:xfrm>
          <a:custGeom>
            <a:avLst/>
            <a:gdLst>
              <a:gd name="T0" fmla="*/ 59 w 64"/>
              <a:gd name="T1" fmla="*/ 26 h 65"/>
              <a:gd name="T2" fmla="*/ 61 w 64"/>
              <a:gd name="T3" fmla="*/ 18 h 65"/>
              <a:gd name="T4" fmla="*/ 52 w 64"/>
              <a:gd name="T5" fmla="*/ 13 h 65"/>
              <a:gd name="T6" fmla="*/ 49 w 64"/>
              <a:gd name="T7" fmla="*/ 5 h 65"/>
              <a:gd name="T8" fmla="*/ 40 w 64"/>
              <a:gd name="T9" fmla="*/ 6 h 65"/>
              <a:gd name="T10" fmla="*/ 38 w 64"/>
              <a:gd name="T11" fmla="*/ 0 h 65"/>
              <a:gd name="T12" fmla="*/ 31 w 64"/>
              <a:gd name="T13" fmla="*/ 5 h 65"/>
              <a:gd name="T14" fmla="*/ 21 w 64"/>
              <a:gd name="T15" fmla="*/ 2 h 65"/>
              <a:gd name="T16" fmla="*/ 17 w 64"/>
              <a:gd name="T17" fmla="*/ 10 h 65"/>
              <a:gd name="T18" fmla="*/ 8 w 64"/>
              <a:gd name="T19" fmla="*/ 11 h 65"/>
              <a:gd name="T20" fmla="*/ 8 w 64"/>
              <a:gd name="T21" fmla="*/ 20 h 65"/>
              <a:gd name="T22" fmla="*/ 1 w 64"/>
              <a:gd name="T23" fmla="*/ 26 h 65"/>
              <a:gd name="T24" fmla="*/ 5 w 64"/>
              <a:gd name="T25" fmla="*/ 33 h 65"/>
              <a:gd name="T26" fmla="*/ 3 w 64"/>
              <a:gd name="T27" fmla="*/ 43 h 65"/>
              <a:gd name="T28" fmla="*/ 10 w 64"/>
              <a:gd name="T29" fmla="*/ 48 h 65"/>
              <a:gd name="T30" fmla="*/ 12 w 64"/>
              <a:gd name="T31" fmla="*/ 51 h 65"/>
              <a:gd name="T32" fmla="*/ 15 w 64"/>
              <a:gd name="T33" fmla="*/ 60 h 65"/>
              <a:gd name="T34" fmla="*/ 24 w 64"/>
              <a:gd name="T35" fmla="*/ 58 h 65"/>
              <a:gd name="T36" fmla="*/ 26 w 64"/>
              <a:gd name="T37" fmla="*/ 64 h 65"/>
              <a:gd name="T38" fmla="*/ 33 w 64"/>
              <a:gd name="T39" fmla="*/ 59 h 65"/>
              <a:gd name="T40" fmla="*/ 42 w 64"/>
              <a:gd name="T41" fmla="*/ 64 h 65"/>
              <a:gd name="T42" fmla="*/ 47 w 64"/>
              <a:gd name="T43" fmla="*/ 56 h 65"/>
              <a:gd name="T44" fmla="*/ 51 w 64"/>
              <a:gd name="T45" fmla="*/ 52 h 65"/>
              <a:gd name="T46" fmla="*/ 60 w 64"/>
              <a:gd name="T47" fmla="*/ 50 h 65"/>
              <a:gd name="T48" fmla="*/ 58 w 64"/>
              <a:gd name="T49" fmla="*/ 40 h 65"/>
              <a:gd name="T50" fmla="*/ 64 w 64"/>
              <a:gd name="T51" fmla="*/ 34 h 65"/>
              <a:gd name="T52" fmla="*/ 41 w 64"/>
              <a:gd name="T53" fmla="*/ 34 h 65"/>
              <a:gd name="T54" fmla="*/ 40 w 64"/>
              <a:gd name="T55" fmla="*/ 37 h 65"/>
              <a:gd name="T56" fmla="*/ 39 w 64"/>
              <a:gd name="T57" fmla="*/ 38 h 65"/>
              <a:gd name="T58" fmla="*/ 36 w 64"/>
              <a:gd name="T59" fmla="*/ 39 h 65"/>
              <a:gd name="T60" fmla="*/ 36 w 64"/>
              <a:gd name="T61" fmla="*/ 41 h 65"/>
              <a:gd name="T62" fmla="*/ 34 w 64"/>
              <a:gd name="T63" fmla="*/ 40 h 65"/>
              <a:gd name="T64" fmla="*/ 32 w 64"/>
              <a:gd name="T65" fmla="*/ 41 h 65"/>
              <a:gd name="T66" fmla="*/ 30 w 64"/>
              <a:gd name="T67" fmla="*/ 40 h 65"/>
              <a:gd name="T68" fmla="*/ 28 w 64"/>
              <a:gd name="T69" fmla="*/ 40 h 65"/>
              <a:gd name="T70" fmla="*/ 26 w 64"/>
              <a:gd name="T71" fmla="*/ 39 h 65"/>
              <a:gd name="T72" fmla="*/ 26 w 64"/>
              <a:gd name="T73" fmla="*/ 37 h 65"/>
              <a:gd name="T74" fmla="*/ 24 w 64"/>
              <a:gd name="T75" fmla="*/ 36 h 65"/>
              <a:gd name="T76" fmla="*/ 25 w 64"/>
              <a:gd name="T77" fmla="*/ 35 h 65"/>
              <a:gd name="T78" fmla="*/ 23 w 64"/>
              <a:gd name="T79" fmla="*/ 32 h 65"/>
              <a:gd name="T80" fmla="*/ 25 w 64"/>
              <a:gd name="T81" fmla="*/ 30 h 65"/>
              <a:gd name="T82" fmla="*/ 25 w 64"/>
              <a:gd name="T83" fmla="*/ 27 h 65"/>
              <a:gd name="T84" fmla="*/ 27 w 64"/>
              <a:gd name="T85" fmla="*/ 27 h 65"/>
              <a:gd name="T86" fmla="*/ 28 w 64"/>
              <a:gd name="T87" fmla="*/ 24 h 65"/>
              <a:gd name="T88" fmla="*/ 30 w 64"/>
              <a:gd name="T89" fmla="*/ 25 h 65"/>
              <a:gd name="T90" fmla="*/ 33 w 64"/>
              <a:gd name="T91" fmla="*/ 23 h 65"/>
              <a:gd name="T92" fmla="*/ 35 w 64"/>
              <a:gd name="T93" fmla="*/ 25 h 65"/>
              <a:gd name="T94" fmla="*/ 37 w 64"/>
              <a:gd name="T95" fmla="*/ 25 h 65"/>
              <a:gd name="T96" fmla="*/ 38 w 64"/>
              <a:gd name="T97" fmla="*/ 26 h 65"/>
              <a:gd name="T98" fmla="*/ 40 w 64"/>
              <a:gd name="T99" fmla="*/ 28 h 65"/>
              <a:gd name="T100" fmla="*/ 41 w 64"/>
              <a:gd name="T101" fmla="*/ 30 h 65"/>
              <a:gd name="T102" fmla="*/ 41 w 64"/>
              <a:gd name="T103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65">
                <a:moveTo>
                  <a:pt x="64" y="3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29"/>
                  <a:pt x="59" y="27"/>
                  <a:pt x="59" y="26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3" y="22"/>
                  <a:pt x="63" y="22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0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3" y="15"/>
                  <a:pt x="52" y="13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8"/>
                  <a:pt x="53" y="8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7"/>
                  <a:pt x="42" y="7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5"/>
                  <a:pt x="27" y="6"/>
                  <a:pt x="25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1"/>
                  <a:pt x="21" y="2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1"/>
                  <a:pt x="15" y="12"/>
                  <a:pt x="14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3"/>
                  <a:pt x="6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2"/>
                  <a:pt x="1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6"/>
                  <a:pt x="6" y="38"/>
                  <a:pt x="6" y="40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2" y="42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4" y="48"/>
                  <a:pt x="4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9"/>
                  <a:pt x="12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6" y="60"/>
                  <a:pt x="16" y="59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7"/>
                  <a:pt x="23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2" y="64"/>
                  <a:pt x="32" y="64"/>
                </a:cubicBezTo>
                <a:cubicBezTo>
                  <a:pt x="33" y="59"/>
                  <a:pt x="33" y="59"/>
                  <a:pt x="33" y="59"/>
                </a:cubicBezTo>
                <a:cubicBezTo>
                  <a:pt x="35" y="59"/>
                  <a:pt x="37" y="59"/>
                  <a:pt x="38" y="59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3"/>
                  <a:pt x="42" y="64"/>
                  <a:pt x="42" y="64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7" y="62"/>
                  <a:pt x="47" y="61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7" y="54"/>
                  <a:pt x="57" y="54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9"/>
                  <a:pt x="60" y="49"/>
                  <a:pt x="59" y="49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4"/>
                  <a:pt x="58" y="42"/>
                  <a:pt x="58" y="4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3"/>
                  <a:pt x="64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39" y="35"/>
                  <a:pt x="39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9"/>
                  <a:pt x="29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3"/>
                  <a:pt x="25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1" y="33"/>
                </a:cubicBezTo>
                <a:lnTo>
                  <a:pt x="41" y="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12"/>
          <p:cNvSpPr>
            <a:spLocks noEditPoints="1"/>
          </p:cNvSpPr>
          <p:nvPr userDrawn="1"/>
        </p:nvSpPr>
        <p:spPr bwMode="auto">
          <a:xfrm flipH="1">
            <a:off x="8447728" y="2731816"/>
            <a:ext cx="904945" cy="890865"/>
          </a:xfrm>
          <a:custGeom>
            <a:avLst/>
            <a:gdLst>
              <a:gd name="T0" fmla="*/ 156 w 169"/>
              <a:gd name="T1" fmla="*/ 84 h 172"/>
              <a:gd name="T2" fmla="*/ 164 w 169"/>
              <a:gd name="T3" fmla="*/ 61 h 172"/>
              <a:gd name="T4" fmla="*/ 162 w 169"/>
              <a:gd name="T5" fmla="*/ 47 h 172"/>
              <a:gd name="T6" fmla="*/ 145 w 169"/>
              <a:gd name="T7" fmla="*/ 47 h 172"/>
              <a:gd name="T8" fmla="*/ 140 w 169"/>
              <a:gd name="T9" fmla="*/ 25 h 172"/>
              <a:gd name="T10" fmla="*/ 129 w 169"/>
              <a:gd name="T11" fmla="*/ 15 h 172"/>
              <a:gd name="T12" fmla="*/ 118 w 169"/>
              <a:gd name="T13" fmla="*/ 22 h 172"/>
              <a:gd name="T14" fmla="*/ 105 w 169"/>
              <a:gd name="T15" fmla="*/ 17 h 172"/>
              <a:gd name="T16" fmla="*/ 100 w 169"/>
              <a:gd name="T17" fmla="*/ 1 h 172"/>
              <a:gd name="T18" fmla="*/ 86 w 169"/>
              <a:gd name="T19" fmla="*/ 2 h 172"/>
              <a:gd name="T20" fmla="*/ 66 w 169"/>
              <a:gd name="T21" fmla="*/ 17 h 172"/>
              <a:gd name="T22" fmla="*/ 54 w 169"/>
              <a:gd name="T23" fmla="*/ 5 h 172"/>
              <a:gd name="T24" fmla="*/ 42 w 169"/>
              <a:gd name="T25" fmla="*/ 13 h 172"/>
              <a:gd name="T26" fmla="*/ 35 w 169"/>
              <a:gd name="T27" fmla="*/ 34 h 172"/>
              <a:gd name="T28" fmla="*/ 19 w 169"/>
              <a:gd name="T29" fmla="*/ 30 h 172"/>
              <a:gd name="T30" fmla="*/ 12 w 169"/>
              <a:gd name="T31" fmla="*/ 43 h 172"/>
              <a:gd name="T32" fmla="*/ 16 w 169"/>
              <a:gd name="T33" fmla="*/ 65 h 172"/>
              <a:gd name="T34" fmla="*/ 0 w 169"/>
              <a:gd name="T35" fmla="*/ 70 h 172"/>
              <a:gd name="T36" fmla="*/ 2 w 169"/>
              <a:gd name="T37" fmla="*/ 85 h 172"/>
              <a:gd name="T38" fmla="*/ 16 w 169"/>
              <a:gd name="T39" fmla="*/ 107 h 172"/>
              <a:gd name="T40" fmla="*/ 6 w 169"/>
              <a:gd name="T41" fmla="*/ 113 h 172"/>
              <a:gd name="T42" fmla="*/ 10 w 169"/>
              <a:gd name="T43" fmla="*/ 127 h 172"/>
              <a:gd name="T44" fmla="*/ 26 w 169"/>
              <a:gd name="T45" fmla="*/ 127 h 172"/>
              <a:gd name="T46" fmla="*/ 31 w 169"/>
              <a:gd name="T47" fmla="*/ 135 h 172"/>
              <a:gd name="T48" fmla="*/ 28 w 169"/>
              <a:gd name="T49" fmla="*/ 152 h 172"/>
              <a:gd name="T50" fmla="*/ 42 w 169"/>
              <a:gd name="T51" fmla="*/ 157 h 172"/>
              <a:gd name="T52" fmla="*/ 64 w 169"/>
              <a:gd name="T53" fmla="*/ 155 h 172"/>
              <a:gd name="T54" fmla="*/ 67 w 169"/>
              <a:gd name="T55" fmla="*/ 169 h 172"/>
              <a:gd name="T56" fmla="*/ 81 w 169"/>
              <a:gd name="T57" fmla="*/ 171 h 172"/>
              <a:gd name="T58" fmla="*/ 87 w 169"/>
              <a:gd name="T59" fmla="*/ 158 h 172"/>
              <a:gd name="T60" fmla="*/ 107 w 169"/>
              <a:gd name="T61" fmla="*/ 167 h 172"/>
              <a:gd name="T62" fmla="*/ 122 w 169"/>
              <a:gd name="T63" fmla="*/ 165 h 172"/>
              <a:gd name="T64" fmla="*/ 123 w 169"/>
              <a:gd name="T65" fmla="*/ 148 h 172"/>
              <a:gd name="T66" fmla="*/ 133 w 169"/>
              <a:gd name="T67" fmla="*/ 139 h 172"/>
              <a:gd name="T68" fmla="*/ 147 w 169"/>
              <a:gd name="T69" fmla="*/ 143 h 172"/>
              <a:gd name="T70" fmla="*/ 157 w 169"/>
              <a:gd name="T71" fmla="*/ 132 h 172"/>
              <a:gd name="T72" fmla="*/ 147 w 169"/>
              <a:gd name="T73" fmla="*/ 120 h 172"/>
              <a:gd name="T74" fmla="*/ 165 w 169"/>
              <a:gd name="T75" fmla="*/ 104 h 172"/>
              <a:gd name="T76" fmla="*/ 169 w 169"/>
              <a:gd name="T77" fmla="*/ 90 h 172"/>
              <a:gd name="T78" fmla="*/ 82 w 169"/>
              <a:gd name="T79" fmla="*/ 142 h 172"/>
              <a:gd name="T80" fmla="*/ 76 w 169"/>
              <a:gd name="T81" fmla="*/ 86 h 172"/>
              <a:gd name="T82" fmla="*/ 82 w 169"/>
              <a:gd name="T83" fmla="*/ 142 h 172"/>
              <a:gd name="T84" fmla="*/ 76 w 169"/>
              <a:gd name="T85" fmla="*/ 80 h 172"/>
              <a:gd name="T86" fmla="*/ 82 w 169"/>
              <a:gd name="T87" fmla="*/ 25 h 172"/>
              <a:gd name="T88" fmla="*/ 87 w 169"/>
              <a:gd name="T89" fmla="*/ 142 h 172"/>
              <a:gd name="T90" fmla="*/ 93 w 169"/>
              <a:gd name="T91" fmla="*/ 86 h 172"/>
              <a:gd name="T92" fmla="*/ 87 w 169"/>
              <a:gd name="T93" fmla="*/ 142 h 172"/>
              <a:gd name="T94" fmla="*/ 87 w 169"/>
              <a:gd name="T95" fmla="*/ 75 h 172"/>
              <a:gd name="T96" fmla="*/ 143 w 169"/>
              <a:gd name="T97" fmla="*/ 8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72">
                <a:moveTo>
                  <a:pt x="167" y="88"/>
                </a:moveTo>
                <a:cubicBezTo>
                  <a:pt x="156" y="84"/>
                  <a:pt x="156" y="84"/>
                  <a:pt x="156" y="84"/>
                </a:cubicBezTo>
                <a:cubicBezTo>
                  <a:pt x="156" y="78"/>
                  <a:pt x="155" y="73"/>
                  <a:pt x="154" y="68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5" y="61"/>
                  <a:pt x="166" y="60"/>
                  <a:pt x="165" y="59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1" y="46"/>
                  <a:pt x="160" y="46"/>
                  <a:pt x="159" y="46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2" y="43"/>
                  <a:pt x="139" y="39"/>
                  <a:pt x="136" y="3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4"/>
                  <a:pt x="140" y="23"/>
                  <a:pt x="139" y="22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7" y="14"/>
                  <a:pt x="126" y="1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4" y="20"/>
                  <a:pt x="110" y="18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2"/>
                  <a:pt x="101" y="1"/>
                  <a:pt x="100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6" y="1"/>
                  <a:pt x="86" y="2"/>
                </a:cubicBezTo>
                <a:cubicBezTo>
                  <a:pt x="82" y="14"/>
                  <a:pt x="82" y="14"/>
                  <a:pt x="82" y="14"/>
                </a:cubicBezTo>
                <a:cubicBezTo>
                  <a:pt x="76" y="14"/>
                  <a:pt x="71" y="15"/>
                  <a:pt x="66" y="17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5"/>
                  <a:pt x="55" y="4"/>
                  <a:pt x="54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1" y="12"/>
                  <a:pt x="42" y="13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9"/>
                  <a:pt x="38" y="31"/>
                  <a:pt x="35" y="34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19" y="29"/>
                  <a:pt x="19" y="3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1"/>
                  <a:pt x="11" y="42"/>
                  <a:pt x="12" y="43"/>
                </a:cubicBezTo>
                <a:cubicBezTo>
                  <a:pt x="21" y="53"/>
                  <a:pt x="21" y="53"/>
                  <a:pt x="21" y="53"/>
                </a:cubicBezTo>
                <a:cubicBezTo>
                  <a:pt x="19" y="57"/>
                  <a:pt x="17" y="61"/>
                  <a:pt x="16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9"/>
                  <a:pt x="0" y="7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95"/>
                  <a:pt x="14" y="101"/>
                  <a:pt x="16" y="107"/>
                </a:cubicBezTo>
                <a:cubicBezTo>
                  <a:pt x="8" y="111"/>
                  <a:pt x="8" y="111"/>
                  <a:pt x="8" y="111"/>
                </a:cubicBezTo>
                <a:cubicBezTo>
                  <a:pt x="6" y="111"/>
                  <a:pt x="5" y="112"/>
                  <a:pt x="6" y="113"/>
                </a:cubicBezTo>
                <a:cubicBezTo>
                  <a:pt x="8" y="125"/>
                  <a:pt x="8" y="125"/>
                  <a:pt x="8" y="125"/>
                </a:cubicBezTo>
                <a:cubicBezTo>
                  <a:pt x="8" y="126"/>
                  <a:pt x="9" y="127"/>
                  <a:pt x="10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8"/>
                  <a:pt x="26" y="127"/>
                </a:cubicBezTo>
                <a:cubicBezTo>
                  <a:pt x="28" y="130"/>
                  <a:pt x="30" y="132"/>
                  <a:pt x="3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7" y="150"/>
                  <a:pt x="27" y="152"/>
                  <a:pt x="28" y="152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40" y="159"/>
                  <a:pt x="41" y="158"/>
                  <a:pt x="42" y="157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5" y="151"/>
                  <a:pt x="59" y="153"/>
                  <a:pt x="64" y="155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7" y="170"/>
                  <a:pt x="68" y="171"/>
                  <a:pt x="69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2"/>
                  <a:pt x="83" y="171"/>
                  <a:pt x="83" y="16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92" y="157"/>
                  <a:pt x="96" y="157"/>
                  <a:pt x="100" y="156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8" y="168"/>
                  <a:pt x="109" y="169"/>
                  <a:pt x="110" y="169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3" y="165"/>
                  <a:pt x="123" y="164"/>
                  <a:pt x="123" y="162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48"/>
                  <a:pt x="122" y="147"/>
                  <a:pt x="122" y="147"/>
                </a:cubicBezTo>
                <a:cubicBezTo>
                  <a:pt x="126" y="145"/>
                  <a:pt x="130" y="142"/>
                  <a:pt x="133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47" y="143"/>
                  <a:pt x="147" y="143"/>
                  <a:pt x="147" y="143"/>
                </a:cubicBezTo>
                <a:cubicBezTo>
                  <a:pt x="148" y="144"/>
                  <a:pt x="150" y="144"/>
                  <a:pt x="150" y="14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7" y="130"/>
                  <a:pt x="156" y="129"/>
                </a:cubicBezTo>
                <a:cubicBezTo>
                  <a:pt x="147" y="120"/>
                  <a:pt x="147" y="120"/>
                  <a:pt x="147" y="120"/>
                </a:cubicBezTo>
                <a:cubicBezTo>
                  <a:pt x="150" y="116"/>
                  <a:pt x="152" y="111"/>
                  <a:pt x="153" y="107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7" y="104"/>
                  <a:pt x="168" y="104"/>
                  <a:pt x="168" y="10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9"/>
                  <a:pt x="168" y="88"/>
                  <a:pt x="167" y="88"/>
                </a:cubicBezTo>
                <a:close/>
                <a:moveTo>
                  <a:pt x="82" y="142"/>
                </a:moveTo>
                <a:cubicBezTo>
                  <a:pt x="51" y="140"/>
                  <a:pt x="27" y="116"/>
                  <a:pt x="2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7" y="88"/>
                  <a:pt x="79" y="90"/>
                  <a:pt x="82" y="91"/>
                </a:cubicBezTo>
                <a:lnTo>
                  <a:pt x="82" y="142"/>
                </a:lnTo>
                <a:close/>
                <a:moveTo>
                  <a:pt x="82" y="75"/>
                </a:moveTo>
                <a:cubicBezTo>
                  <a:pt x="79" y="76"/>
                  <a:pt x="77" y="78"/>
                  <a:pt x="7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7" y="50"/>
                  <a:pt x="52" y="26"/>
                  <a:pt x="82" y="25"/>
                </a:cubicBezTo>
                <a:lnTo>
                  <a:pt x="82" y="75"/>
                </a:lnTo>
                <a:close/>
                <a:moveTo>
                  <a:pt x="87" y="142"/>
                </a:moveTo>
                <a:cubicBezTo>
                  <a:pt x="87" y="91"/>
                  <a:pt x="87" y="91"/>
                  <a:pt x="87" y="91"/>
                </a:cubicBezTo>
                <a:cubicBezTo>
                  <a:pt x="90" y="90"/>
                  <a:pt x="92" y="88"/>
                  <a:pt x="93" y="86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2" y="116"/>
                  <a:pt x="117" y="140"/>
                  <a:pt x="87" y="142"/>
                </a:cubicBezTo>
                <a:close/>
                <a:moveTo>
                  <a:pt x="93" y="80"/>
                </a:moveTo>
                <a:cubicBezTo>
                  <a:pt x="92" y="78"/>
                  <a:pt x="90" y="76"/>
                  <a:pt x="87" y="75"/>
                </a:cubicBezTo>
                <a:cubicBezTo>
                  <a:pt x="87" y="25"/>
                  <a:pt x="87" y="25"/>
                  <a:pt x="87" y="25"/>
                </a:cubicBezTo>
                <a:cubicBezTo>
                  <a:pt x="117" y="26"/>
                  <a:pt x="142" y="50"/>
                  <a:pt x="143" y="81"/>
                </a:cubicBezTo>
                <a:lnTo>
                  <a:pt x="93" y="8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13"/>
          <p:cNvSpPr>
            <a:spLocks noEditPoints="1"/>
          </p:cNvSpPr>
          <p:nvPr userDrawn="1"/>
        </p:nvSpPr>
        <p:spPr bwMode="auto">
          <a:xfrm flipH="1">
            <a:off x="7207132" y="1897861"/>
            <a:ext cx="1413980" cy="1368034"/>
          </a:xfrm>
          <a:custGeom>
            <a:avLst/>
            <a:gdLst>
              <a:gd name="T0" fmla="*/ 264 w 264"/>
              <a:gd name="T1" fmla="*/ 123 h 264"/>
              <a:gd name="T2" fmla="*/ 236 w 264"/>
              <a:gd name="T3" fmla="*/ 108 h 264"/>
              <a:gd name="T4" fmla="*/ 253 w 264"/>
              <a:gd name="T5" fmla="*/ 78 h 264"/>
              <a:gd name="T6" fmla="*/ 221 w 264"/>
              <a:gd name="T7" fmla="*/ 72 h 264"/>
              <a:gd name="T8" fmla="*/ 225 w 264"/>
              <a:gd name="T9" fmla="*/ 38 h 264"/>
              <a:gd name="T10" fmla="*/ 189 w 264"/>
              <a:gd name="T11" fmla="*/ 41 h 264"/>
              <a:gd name="T12" fmla="*/ 195 w 264"/>
              <a:gd name="T13" fmla="*/ 15 h 264"/>
              <a:gd name="T14" fmla="*/ 163 w 264"/>
              <a:gd name="T15" fmla="*/ 29 h 264"/>
              <a:gd name="T16" fmla="*/ 141 w 264"/>
              <a:gd name="T17" fmla="*/ 0 h 264"/>
              <a:gd name="T18" fmla="*/ 118 w 264"/>
              <a:gd name="T19" fmla="*/ 25 h 264"/>
              <a:gd name="T20" fmla="*/ 86 w 264"/>
              <a:gd name="T21" fmla="*/ 8 h 264"/>
              <a:gd name="T22" fmla="*/ 75 w 264"/>
              <a:gd name="T23" fmla="*/ 41 h 264"/>
              <a:gd name="T24" fmla="*/ 39 w 264"/>
              <a:gd name="T25" fmla="*/ 38 h 264"/>
              <a:gd name="T26" fmla="*/ 43 w 264"/>
              <a:gd name="T27" fmla="*/ 72 h 264"/>
              <a:gd name="T28" fmla="*/ 11 w 264"/>
              <a:gd name="T29" fmla="*/ 78 h 264"/>
              <a:gd name="T30" fmla="*/ 27 w 264"/>
              <a:gd name="T31" fmla="*/ 108 h 264"/>
              <a:gd name="T32" fmla="*/ 0 w 264"/>
              <a:gd name="T33" fmla="*/ 123 h 264"/>
              <a:gd name="T34" fmla="*/ 26 w 264"/>
              <a:gd name="T35" fmla="*/ 146 h 264"/>
              <a:gd name="T36" fmla="*/ 5 w 264"/>
              <a:gd name="T37" fmla="*/ 168 h 264"/>
              <a:gd name="T38" fmla="*/ 37 w 264"/>
              <a:gd name="T39" fmla="*/ 181 h 264"/>
              <a:gd name="T40" fmla="*/ 27 w 264"/>
              <a:gd name="T41" fmla="*/ 212 h 264"/>
              <a:gd name="T42" fmla="*/ 61 w 264"/>
              <a:gd name="T43" fmla="*/ 212 h 264"/>
              <a:gd name="T44" fmla="*/ 69 w 264"/>
              <a:gd name="T45" fmla="*/ 248 h 264"/>
              <a:gd name="T46" fmla="*/ 100 w 264"/>
              <a:gd name="T47" fmla="*/ 234 h 264"/>
              <a:gd name="T48" fmla="*/ 123 w 264"/>
              <a:gd name="T49" fmla="*/ 264 h 264"/>
              <a:gd name="T50" fmla="*/ 146 w 264"/>
              <a:gd name="T51" fmla="*/ 238 h 264"/>
              <a:gd name="T52" fmla="*/ 178 w 264"/>
              <a:gd name="T53" fmla="*/ 255 h 264"/>
              <a:gd name="T54" fmla="*/ 189 w 264"/>
              <a:gd name="T55" fmla="*/ 222 h 264"/>
              <a:gd name="T56" fmla="*/ 225 w 264"/>
              <a:gd name="T57" fmla="*/ 225 h 264"/>
              <a:gd name="T58" fmla="*/ 221 w 264"/>
              <a:gd name="T59" fmla="*/ 191 h 264"/>
              <a:gd name="T60" fmla="*/ 253 w 264"/>
              <a:gd name="T61" fmla="*/ 185 h 264"/>
              <a:gd name="T62" fmla="*/ 236 w 264"/>
              <a:gd name="T63" fmla="*/ 155 h 264"/>
              <a:gd name="T64" fmla="*/ 264 w 264"/>
              <a:gd name="T65" fmla="*/ 140 h 264"/>
              <a:gd name="T66" fmla="*/ 180 w 264"/>
              <a:gd name="T67" fmla="*/ 56 h 264"/>
              <a:gd name="T68" fmla="*/ 132 w 264"/>
              <a:gd name="T69" fmla="*/ 118 h 264"/>
              <a:gd name="T70" fmla="*/ 73 w 264"/>
              <a:gd name="T71" fmla="*/ 64 h 264"/>
              <a:gd name="T72" fmla="*/ 68 w 264"/>
              <a:gd name="T73" fmla="*/ 69 h 264"/>
              <a:gd name="T74" fmla="*/ 119 w 264"/>
              <a:gd name="T75" fmla="*/ 128 h 264"/>
              <a:gd name="T76" fmla="*/ 68 w 264"/>
              <a:gd name="T77" fmla="*/ 69 h 264"/>
              <a:gd name="T78" fmla="*/ 119 w 264"/>
              <a:gd name="T79" fmla="*/ 135 h 264"/>
              <a:gd name="T80" fmla="*/ 78 w 264"/>
              <a:gd name="T81" fmla="*/ 201 h 264"/>
              <a:gd name="T82" fmla="*/ 132 w 264"/>
              <a:gd name="T83" fmla="*/ 220 h 264"/>
              <a:gd name="T84" fmla="*/ 127 w 264"/>
              <a:gd name="T85" fmla="*/ 143 h 264"/>
              <a:gd name="T86" fmla="*/ 138 w 264"/>
              <a:gd name="T87" fmla="*/ 142 h 264"/>
              <a:gd name="T88" fmla="*/ 132 w 264"/>
              <a:gd name="T89" fmla="*/ 220 h 264"/>
              <a:gd name="T90" fmla="*/ 143 w 264"/>
              <a:gd name="T91" fmla="*/ 137 h 264"/>
              <a:gd name="T92" fmla="*/ 221 w 264"/>
              <a:gd name="T93" fmla="*/ 135 h 264"/>
              <a:gd name="T94" fmla="*/ 144 w 264"/>
              <a:gd name="T95" fmla="*/ 128 h 264"/>
              <a:gd name="T96" fmla="*/ 186 w 264"/>
              <a:gd name="T97" fmla="*/ 60 h 264"/>
              <a:gd name="T98" fmla="*/ 144 w 264"/>
              <a:gd name="T99" fmla="*/ 12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4" h="264">
                <a:moveTo>
                  <a:pt x="264" y="140"/>
                </a:moveTo>
                <a:cubicBezTo>
                  <a:pt x="264" y="123"/>
                  <a:pt x="264" y="123"/>
                  <a:pt x="264" y="123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8" y="114"/>
                  <a:pt x="237" y="111"/>
                  <a:pt x="236" y="108"/>
                </a:cubicBezTo>
                <a:cubicBezTo>
                  <a:pt x="259" y="94"/>
                  <a:pt x="259" y="94"/>
                  <a:pt x="259" y="94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5" y="78"/>
                  <a:pt x="223" y="75"/>
                  <a:pt x="221" y="7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02" y="51"/>
                  <a:pt x="202" y="51"/>
                  <a:pt x="202" y="51"/>
                </a:cubicBezTo>
                <a:cubicBezTo>
                  <a:pt x="198" y="47"/>
                  <a:pt x="193" y="44"/>
                  <a:pt x="189" y="41"/>
                </a:cubicBezTo>
                <a:cubicBezTo>
                  <a:pt x="189" y="41"/>
                  <a:pt x="189" y="41"/>
                  <a:pt x="189" y="41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78" y="8"/>
                  <a:pt x="178" y="8"/>
                  <a:pt x="178" y="8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58" y="27"/>
                  <a:pt x="152" y="26"/>
                  <a:pt x="146" y="25"/>
                </a:cubicBez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2" y="26"/>
                  <a:pt x="106" y="27"/>
                  <a:pt x="101" y="29"/>
                </a:cubicBezTo>
                <a:cubicBezTo>
                  <a:pt x="86" y="8"/>
                  <a:pt x="86" y="8"/>
                  <a:pt x="86" y="8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41"/>
                  <a:pt x="75" y="41"/>
                  <a:pt x="75" y="41"/>
                </a:cubicBezTo>
                <a:cubicBezTo>
                  <a:pt x="70" y="44"/>
                  <a:pt x="66" y="47"/>
                  <a:pt x="61" y="51"/>
                </a:cubicBezTo>
                <a:cubicBezTo>
                  <a:pt x="39" y="38"/>
                  <a:pt x="39" y="38"/>
                  <a:pt x="39" y="38"/>
                </a:cubicBezTo>
                <a:cubicBezTo>
                  <a:pt x="27" y="51"/>
                  <a:pt x="27" y="51"/>
                  <a:pt x="27" y="51"/>
                </a:cubicBezTo>
                <a:cubicBezTo>
                  <a:pt x="43" y="72"/>
                  <a:pt x="43" y="72"/>
                  <a:pt x="43" y="72"/>
                </a:cubicBezTo>
                <a:cubicBezTo>
                  <a:pt x="41" y="75"/>
                  <a:pt x="39" y="78"/>
                  <a:pt x="37" y="82"/>
                </a:cubicBezTo>
                <a:cubicBezTo>
                  <a:pt x="11" y="78"/>
                  <a:pt x="11" y="78"/>
                  <a:pt x="11" y="78"/>
                </a:cubicBezTo>
                <a:cubicBezTo>
                  <a:pt x="5" y="94"/>
                  <a:pt x="5" y="94"/>
                  <a:pt x="5" y="94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6" y="111"/>
                  <a:pt x="26" y="114"/>
                  <a:pt x="26" y="11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9"/>
                  <a:pt x="27" y="152"/>
                  <a:pt x="27" y="155"/>
                </a:cubicBezTo>
                <a:cubicBezTo>
                  <a:pt x="5" y="168"/>
                  <a:pt x="5" y="168"/>
                  <a:pt x="5" y="16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9" y="184"/>
                  <a:pt x="40" y="188"/>
                  <a:pt x="43" y="191"/>
                </a:cubicBezTo>
                <a:cubicBezTo>
                  <a:pt x="27" y="212"/>
                  <a:pt x="27" y="212"/>
                  <a:pt x="27" y="212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61" y="212"/>
                  <a:pt x="61" y="212"/>
                  <a:pt x="61" y="212"/>
                </a:cubicBezTo>
                <a:cubicBezTo>
                  <a:pt x="65" y="216"/>
                  <a:pt x="70" y="219"/>
                  <a:pt x="75" y="222"/>
                </a:cubicBezTo>
                <a:cubicBezTo>
                  <a:pt x="69" y="248"/>
                  <a:pt x="69" y="248"/>
                  <a:pt x="69" y="248"/>
                </a:cubicBezTo>
                <a:cubicBezTo>
                  <a:pt x="85" y="255"/>
                  <a:pt x="85" y="255"/>
                  <a:pt x="85" y="255"/>
                </a:cubicBezTo>
                <a:cubicBezTo>
                  <a:pt x="100" y="234"/>
                  <a:pt x="100" y="234"/>
                  <a:pt x="100" y="234"/>
                </a:cubicBezTo>
                <a:cubicBezTo>
                  <a:pt x="106" y="236"/>
                  <a:pt x="112" y="237"/>
                  <a:pt x="118" y="238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46" y="238"/>
                  <a:pt x="146" y="238"/>
                  <a:pt x="146" y="238"/>
                </a:cubicBezTo>
                <a:cubicBezTo>
                  <a:pt x="152" y="237"/>
                  <a:pt x="157" y="236"/>
                  <a:pt x="163" y="234"/>
                </a:cubicBezTo>
                <a:cubicBezTo>
                  <a:pt x="178" y="255"/>
                  <a:pt x="178" y="255"/>
                  <a:pt x="178" y="255"/>
                </a:cubicBezTo>
                <a:cubicBezTo>
                  <a:pt x="194" y="248"/>
                  <a:pt x="194" y="248"/>
                  <a:pt x="194" y="248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4" y="219"/>
                  <a:pt x="198" y="216"/>
                  <a:pt x="202" y="212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37" y="212"/>
                  <a:pt x="237" y="212"/>
                  <a:pt x="237" y="212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3" y="188"/>
                  <a:pt x="225" y="185"/>
                  <a:pt x="227" y="181"/>
                </a:cubicBezTo>
                <a:cubicBezTo>
                  <a:pt x="253" y="185"/>
                  <a:pt x="253" y="185"/>
                  <a:pt x="253" y="185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6" y="155"/>
                  <a:pt x="236" y="155"/>
                  <a:pt x="236" y="155"/>
                </a:cubicBezTo>
                <a:cubicBezTo>
                  <a:pt x="237" y="152"/>
                  <a:pt x="238" y="149"/>
                  <a:pt x="238" y="146"/>
                </a:cubicBezTo>
                <a:lnTo>
                  <a:pt x="264" y="140"/>
                </a:lnTo>
                <a:close/>
                <a:moveTo>
                  <a:pt x="132" y="42"/>
                </a:moveTo>
                <a:cubicBezTo>
                  <a:pt x="150" y="42"/>
                  <a:pt x="166" y="47"/>
                  <a:pt x="180" y="56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5" y="118"/>
                  <a:pt x="133" y="118"/>
                  <a:pt x="132" y="118"/>
                </a:cubicBezTo>
                <a:cubicBezTo>
                  <a:pt x="130" y="118"/>
                  <a:pt x="128" y="118"/>
                  <a:pt x="126" y="119"/>
                </a:cubicBezTo>
                <a:cubicBezTo>
                  <a:pt x="73" y="64"/>
                  <a:pt x="73" y="64"/>
                  <a:pt x="73" y="64"/>
                </a:cubicBezTo>
                <a:cubicBezTo>
                  <a:pt x="89" y="50"/>
                  <a:pt x="109" y="42"/>
                  <a:pt x="132" y="42"/>
                </a:cubicBezTo>
                <a:close/>
                <a:moveTo>
                  <a:pt x="68" y="69"/>
                </a:moveTo>
                <a:cubicBezTo>
                  <a:pt x="121" y="124"/>
                  <a:pt x="121" y="124"/>
                  <a:pt x="121" y="124"/>
                </a:cubicBezTo>
                <a:cubicBezTo>
                  <a:pt x="120" y="125"/>
                  <a:pt x="119" y="126"/>
                  <a:pt x="11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05"/>
                  <a:pt x="53" y="84"/>
                  <a:pt x="68" y="69"/>
                </a:cubicBezTo>
                <a:close/>
                <a:moveTo>
                  <a:pt x="43" y="135"/>
                </a:moveTo>
                <a:cubicBezTo>
                  <a:pt x="119" y="135"/>
                  <a:pt x="119" y="135"/>
                  <a:pt x="119" y="135"/>
                </a:cubicBezTo>
                <a:cubicBezTo>
                  <a:pt x="120" y="136"/>
                  <a:pt x="121" y="138"/>
                  <a:pt x="122" y="139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57" y="186"/>
                  <a:pt x="44" y="162"/>
                  <a:pt x="43" y="135"/>
                </a:cubicBezTo>
                <a:close/>
                <a:moveTo>
                  <a:pt x="132" y="220"/>
                </a:moveTo>
                <a:cubicBezTo>
                  <a:pt x="114" y="220"/>
                  <a:pt x="97" y="214"/>
                  <a:pt x="83" y="205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9" y="143"/>
                  <a:pt x="130" y="144"/>
                  <a:pt x="132" y="144"/>
                </a:cubicBezTo>
                <a:cubicBezTo>
                  <a:pt x="134" y="144"/>
                  <a:pt x="136" y="143"/>
                  <a:pt x="138" y="142"/>
                </a:cubicBezTo>
                <a:cubicBezTo>
                  <a:pt x="191" y="197"/>
                  <a:pt x="191" y="197"/>
                  <a:pt x="191" y="197"/>
                </a:cubicBezTo>
                <a:cubicBezTo>
                  <a:pt x="175" y="211"/>
                  <a:pt x="154" y="220"/>
                  <a:pt x="132" y="220"/>
                </a:cubicBezTo>
                <a:close/>
                <a:moveTo>
                  <a:pt x="196" y="193"/>
                </a:moveTo>
                <a:cubicBezTo>
                  <a:pt x="143" y="137"/>
                  <a:pt x="143" y="137"/>
                  <a:pt x="143" y="137"/>
                </a:cubicBezTo>
                <a:cubicBezTo>
                  <a:pt x="143" y="136"/>
                  <a:pt x="144" y="136"/>
                  <a:pt x="144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0" y="157"/>
                  <a:pt x="210" y="178"/>
                  <a:pt x="196" y="193"/>
                </a:cubicBezTo>
                <a:close/>
                <a:moveTo>
                  <a:pt x="144" y="128"/>
                </a:moveTo>
                <a:cubicBezTo>
                  <a:pt x="144" y="126"/>
                  <a:pt x="143" y="124"/>
                  <a:pt x="142" y="122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206" y="76"/>
                  <a:pt x="220" y="100"/>
                  <a:pt x="221" y="128"/>
                </a:cubicBezTo>
                <a:lnTo>
                  <a:pt x="144" y="12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14"/>
          <p:cNvSpPr>
            <a:spLocks noEditPoints="1"/>
          </p:cNvSpPr>
          <p:nvPr userDrawn="1"/>
        </p:nvSpPr>
        <p:spPr bwMode="auto">
          <a:xfrm flipH="1">
            <a:off x="7584781" y="4688647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15"/>
          <p:cNvSpPr>
            <a:spLocks noEditPoints="1"/>
          </p:cNvSpPr>
          <p:nvPr userDrawn="1"/>
        </p:nvSpPr>
        <p:spPr bwMode="auto">
          <a:xfrm flipH="1">
            <a:off x="6170024" y="2504174"/>
            <a:ext cx="1119871" cy="1081292"/>
          </a:xfrm>
          <a:custGeom>
            <a:avLst/>
            <a:gdLst>
              <a:gd name="T0" fmla="*/ 193 w 209"/>
              <a:gd name="T1" fmla="*/ 99 h 209"/>
              <a:gd name="T2" fmla="*/ 207 w 209"/>
              <a:gd name="T3" fmla="*/ 78 h 209"/>
              <a:gd name="T4" fmla="*/ 201 w 209"/>
              <a:gd name="T5" fmla="*/ 62 h 209"/>
              <a:gd name="T6" fmla="*/ 174 w 209"/>
              <a:gd name="T7" fmla="*/ 50 h 209"/>
              <a:gd name="T8" fmla="*/ 167 w 209"/>
              <a:gd name="T9" fmla="*/ 42 h 209"/>
              <a:gd name="T10" fmla="*/ 160 w 209"/>
              <a:gd name="T11" fmla="*/ 15 h 209"/>
              <a:gd name="T12" fmla="*/ 141 w 209"/>
              <a:gd name="T13" fmla="*/ 6 h 209"/>
              <a:gd name="T14" fmla="*/ 111 w 209"/>
              <a:gd name="T15" fmla="*/ 16 h 209"/>
              <a:gd name="T16" fmla="*/ 100 w 209"/>
              <a:gd name="T17" fmla="*/ 16 h 209"/>
              <a:gd name="T18" fmla="*/ 70 w 209"/>
              <a:gd name="T19" fmla="*/ 6 h 209"/>
              <a:gd name="T20" fmla="*/ 51 w 209"/>
              <a:gd name="T21" fmla="*/ 15 h 209"/>
              <a:gd name="T22" fmla="*/ 43 w 209"/>
              <a:gd name="T23" fmla="*/ 42 h 209"/>
              <a:gd name="T24" fmla="*/ 36 w 209"/>
              <a:gd name="T25" fmla="*/ 50 h 209"/>
              <a:gd name="T26" fmla="*/ 10 w 209"/>
              <a:gd name="T27" fmla="*/ 62 h 209"/>
              <a:gd name="T28" fmla="*/ 4 w 209"/>
              <a:gd name="T29" fmla="*/ 78 h 209"/>
              <a:gd name="T30" fmla="*/ 17 w 209"/>
              <a:gd name="T31" fmla="*/ 99 h 209"/>
              <a:gd name="T32" fmla="*/ 17 w 209"/>
              <a:gd name="T33" fmla="*/ 110 h 209"/>
              <a:gd name="T34" fmla="*/ 4 w 209"/>
              <a:gd name="T35" fmla="*/ 130 h 209"/>
              <a:gd name="T36" fmla="*/ 10 w 209"/>
              <a:gd name="T37" fmla="*/ 146 h 209"/>
              <a:gd name="T38" fmla="*/ 36 w 209"/>
              <a:gd name="T39" fmla="*/ 159 h 209"/>
              <a:gd name="T40" fmla="*/ 43 w 209"/>
              <a:gd name="T41" fmla="*/ 167 h 209"/>
              <a:gd name="T42" fmla="*/ 51 w 209"/>
              <a:gd name="T43" fmla="*/ 193 h 209"/>
              <a:gd name="T44" fmla="*/ 70 w 209"/>
              <a:gd name="T45" fmla="*/ 202 h 209"/>
              <a:gd name="T46" fmla="*/ 99 w 209"/>
              <a:gd name="T47" fmla="*/ 192 h 209"/>
              <a:gd name="T48" fmla="*/ 110 w 209"/>
              <a:gd name="T49" fmla="*/ 192 h 209"/>
              <a:gd name="T50" fmla="*/ 141 w 209"/>
              <a:gd name="T51" fmla="*/ 202 h 209"/>
              <a:gd name="T52" fmla="*/ 160 w 209"/>
              <a:gd name="T53" fmla="*/ 193 h 209"/>
              <a:gd name="T54" fmla="*/ 168 w 209"/>
              <a:gd name="T55" fmla="*/ 166 h 209"/>
              <a:gd name="T56" fmla="*/ 175 w 209"/>
              <a:gd name="T57" fmla="*/ 158 h 209"/>
              <a:gd name="T58" fmla="*/ 201 w 209"/>
              <a:gd name="T59" fmla="*/ 146 h 209"/>
              <a:gd name="T60" fmla="*/ 207 w 209"/>
              <a:gd name="T61" fmla="*/ 130 h 209"/>
              <a:gd name="T62" fmla="*/ 193 w 209"/>
              <a:gd name="T63" fmla="*/ 110 h 209"/>
              <a:gd name="T64" fmla="*/ 143 w 209"/>
              <a:gd name="T65" fmla="*/ 37 h 209"/>
              <a:gd name="T66" fmla="*/ 61 w 209"/>
              <a:gd name="T67" fmla="*/ 57 h 209"/>
              <a:gd name="T68" fmla="*/ 99 w 209"/>
              <a:gd name="T69" fmla="*/ 99 h 209"/>
              <a:gd name="T70" fmla="*/ 65 w 209"/>
              <a:gd name="T71" fmla="*/ 63 h 209"/>
              <a:gd name="T72" fmla="*/ 107 w 209"/>
              <a:gd name="T73" fmla="*/ 46 h 209"/>
              <a:gd name="T74" fmla="*/ 107 w 209"/>
              <a:gd name="T75" fmla="*/ 95 h 209"/>
              <a:gd name="T76" fmla="*/ 99 w 209"/>
              <a:gd name="T77" fmla="*/ 106 h 209"/>
              <a:gd name="T78" fmla="*/ 49 w 209"/>
              <a:gd name="T79" fmla="*/ 106 h 209"/>
              <a:gd name="T80" fmla="*/ 107 w 209"/>
              <a:gd name="T81" fmla="*/ 112 h 209"/>
              <a:gd name="T82" fmla="*/ 107 w 209"/>
              <a:gd name="T83" fmla="*/ 161 h 209"/>
              <a:gd name="T84" fmla="*/ 114 w 209"/>
              <a:gd name="T85" fmla="*/ 108 h 209"/>
              <a:gd name="T86" fmla="*/ 148 w 209"/>
              <a:gd name="T87" fmla="*/ 144 h 209"/>
              <a:gd name="T88" fmla="*/ 113 w 209"/>
              <a:gd name="T89" fmla="*/ 98 h 209"/>
              <a:gd name="T90" fmla="*/ 115 w 209"/>
              <a:gd name="T91" fmla="*/ 101 h 209"/>
              <a:gd name="T92" fmla="*/ 41 w 209"/>
              <a:gd name="T93" fmla="*/ 100 h 209"/>
              <a:gd name="T94" fmla="*/ 28 w 209"/>
              <a:gd name="T95" fmla="*/ 109 h 209"/>
              <a:gd name="T96" fmla="*/ 54 w 209"/>
              <a:gd name="T97" fmla="*/ 162 h 209"/>
              <a:gd name="T98" fmla="*/ 61 w 209"/>
              <a:gd name="T99" fmla="*/ 168 h 209"/>
              <a:gd name="T100" fmla="*/ 143 w 209"/>
              <a:gd name="T101" fmla="*/ 156 h 209"/>
              <a:gd name="T102" fmla="*/ 159 w 209"/>
              <a:gd name="T103" fmla="*/ 159 h 209"/>
              <a:gd name="T104" fmla="*/ 182 w 209"/>
              <a:gd name="T105" fmla="*/ 109 h 209"/>
              <a:gd name="T106" fmla="*/ 143 w 209"/>
              <a:gd name="T107" fmla="*/ 52 h 209"/>
              <a:gd name="T108" fmla="*/ 169 w 209"/>
              <a:gd name="T109" fmla="*/ 10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9" h="209">
                <a:moveTo>
                  <a:pt x="209" y="108"/>
                </a:moveTo>
                <a:cubicBezTo>
                  <a:pt x="209" y="101"/>
                  <a:pt x="209" y="101"/>
                  <a:pt x="209" y="101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3" y="96"/>
                  <a:pt x="193" y="93"/>
                  <a:pt x="192" y="90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7"/>
                  <a:pt x="188" y="74"/>
                  <a:pt x="187" y="71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0" y="57"/>
                  <a:pt x="177" y="53"/>
                  <a:pt x="174" y="50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4" y="39"/>
                  <a:pt x="161" y="36"/>
                  <a:pt x="158" y="34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5" y="26"/>
                  <a:pt x="142" y="24"/>
                  <a:pt x="138" y="23"/>
                </a:cubicBezTo>
                <a:cubicBezTo>
                  <a:pt x="141" y="6"/>
                  <a:pt x="141" y="6"/>
                  <a:pt x="141" y="6"/>
                </a:cubicBezTo>
                <a:cubicBezTo>
                  <a:pt x="135" y="4"/>
                  <a:pt x="135" y="4"/>
                  <a:pt x="135" y="4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2" y="18"/>
                  <a:pt x="117" y="17"/>
                  <a:pt x="111" y="16"/>
                </a:cubicBezTo>
                <a:cubicBezTo>
                  <a:pt x="109" y="0"/>
                  <a:pt x="109" y="0"/>
                  <a:pt x="10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4" y="17"/>
                  <a:pt x="89" y="18"/>
                  <a:pt x="83" y="19"/>
                </a:cubicBezTo>
                <a:cubicBezTo>
                  <a:pt x="76" y="4"/>
                  <a:pt x="76" y="4"/>
                  <a:pt x="76" y="4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22"/>
                  <a:pt x="73" y="22"/>
                  <a:pt x="73" y="22"/>
                </a:cubicBezTo>
                <a:cubicBezTo>
                  <a:pt x="69" y="24"/>
                  <a:pt x="66" y="26"/>
                  <a:pt x="62" y="28"/>
                </a:cubicBezTo>
                <a:cubicBezTo>
                  <a:pt x="51" y="15"/>
                  <a:pt x="51" y="15"/>
                  <a:pt x="51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6"/>
                  <a:pt x="46" y="39"/>
                  <a:pt x="43" y="42"/>
                </a:cubicBezTo>
                <a:cubicBezTo>
                  <a:pt x="30" y="32"/>
                  <a:pt x="30" y="32"/>
                  <a:pt x="30" y="32"/>
                </a:cubicBezTo>
                <a:cubicBezTo>
                  <a:pt x="25" y="37"/>
                  <a:pt x="25" y="37"/>
                  <a:pt x="25" y="37"/>
                </a:cubicBezTo>
                <a:cubicBezTo>
                  <a:pt x="36" y="50"/>
                  <a:pt x="36" y="50"/>
                  <a:pt x="36" y="50"/>
                </a:cubicBezTo>
                <a:cubicBezTo>
                  <a:pt x="33" y="53"/>
                  <a:pt x="31" y="57"/>
                  <a:pt x="28" y="61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2"/>
                  <a:pt x="10" y="62"/>
                  <a:pt x="10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4"/>
                  <a:pt x="21" y="77"/>
                  <a:pt x="21" y="80"/>
                </a:cubicBezTo>
                <a:cubicBezTo>
                  <a:pt x="4" y="78"/>
                  <a:pt x="4" y="78"/>
                  <a:pt x="4" y="78"/>
                </a:cubicBezTo>
                <a:cubicBezTo>
                  <a:pt x="2" y="85"/>
                  <a:pt x="2" y="85"/>
                  <a:pt x="2" y="85"/>
                </a:cubicBezTo>
                <a:cubicBezTo>
                  <a:pt x="18" y="90"/>
                  <a:pt x="18" y="90"/>
                  <a:pt x="18" y="90"/>
                </a:cubicBezTo>
                <a:cubicBezTo>
                  <a:pt x="18" y="93"/>
                  <a:pt x="17" y="96"/>
                  <a:pt x="17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8"/>
                  <a:pt x="0" y="108"/>
                  <a:pt x="0" y="108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7" y="112"/>
                  <a:pt x="18" y="115"/>
                  <a:pt x="18" y="118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30"/>
                  <a:pt x="4" y="130"/>
                  <a:pt x="4" y="130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1" y="131"/>
                  <a:pt x="22" y="134"/>
                  <a:pt x="24" y="137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0" y="151"/>
                  <a:pt x="33" y="155"/>
                  <a:pt x="36" y="15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46" y="170"/>
                  <a:pt x="49" y="172"/>
                  <a:pt x="53" y="175"/>
                </a:cubicBezTo>
                <a:cubicBezTo>
                  <a:pt x="45" y="189"/>
                  <a:pt x="45" y="189"/>
                  <a:pt x="45" y="189"/>
                </a:cubicBezTo>
                <a:cubicBezTo>
                  <a:pt x="51" y="193"/>
                  <a:pt x="51" y="193"/>
                  <a:pt x="51" y="193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5" y="183"/>
                  <a:pt x="69" y="185"/>
                  <a:pt x="73" y="186"/>
                </a:cubicBezTo>
                <a:cubicBezTo>
                  <a:pt x="70" y="202"/>
                  <a:pt x="70" y="202"/>
                  <a:pt x="70" y="202"/>
                </a:cubicBezTo>
                <a:cubicBezTo>
                  <a:pt x="76" y="204"/>
                  <a:pt x="76" y="204"/>
                  <a:pt x="76" y="204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8" y="191"/>
                  <a:pt x="94" y="192"/>
                  <a:pt x="99" y="192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6" y="192"/>
                  <a:pt x="122" y="191"/>
                  <a:pt x="128" y="189"/>
                </a:cubicBezTo>
                <a:cubicBezTo>
                  <a:pt x="135" y="204"/>
                  <a:pt x="135" y="204"/>
                  <a:pt x="135" y="204"/>
                </a:cubicBezTo>
                <a:cubicBezTo>
                  <a:pt x="141" y="202"/>
                  <a:pt x="141" y="202"/>
                  <a:pt x="141" y="202"/>
                </a:cubicBezTo>
                <a:cubicBezTo>
                  <a:pt x="138" y="186"/>
                  <a:pt x="138" y="186"/>
                  <a:pt x="138" y="186"/>
                </a:cubicBezTo>
                <a:cubicBezTo>
                  <a:pt x="142" y="184"/>
                  <a:pt x="146" y="183"/>
                  <a:pt x="149" y="181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5" y="189"/>
                  <a:pt x="165" y="189"/>
                  <a:pt x="165" y="189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62" y="172"/>
                  <a:pt x="165" y="169"/>
                  <a:pt x="168" y="16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75" y="158"/>
                  <a:pt x="175" y="158"/>
                  <a:pt x="175" y="158"/>
                </a:cubicBezTo>
                <a:cubicBezTo>
                  <a:pt x="178" y="155"/>
                  <a:pt x="180" y="151"/>
                  <a:pt x="182" y="147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201" y="146"/>
                  <a:pt x="201" y="146"/>
                  <a:pt x="201" y="146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8" y="134"/>
                  <a:pt x="189" y="131"/>
                  <a:pt x="190" y="128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93" y="115"/>
                  <a:pt x="193" y="112"/>
                  <a:pt x="193" y="110"/>
                </a:cubicBezTo>
                <a:lnTo>
                  <a:pt x="209" y="108"/>
                </a:lnTo>
                <a:close/>
                <a:moveTo>
                  <a:pt x="105" y="27"/>
                </a:moveTo>
                <a:cubicBezTo>
                  <a:pt x="119" y="27"/>
                  <a:pt x="131" y="30"/>
                  <a:pt x="143" y="3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26" y="42"/>
                  <a:pt x="116" y="40"/>
                  <a:pt x="105" y="40"/>
                </a:cubicBezTo>
                <a:cubicBezTo>
                  <a:pt x="88" y="40"/>
                  <a:pt x="73" y="46"/>
                  <a:pt x="61" y="57"/>
                </a:cubicBezTo>
                <a:cubicBezTo>
                  <a:pt x="53" y="47"/>
                  <a:pt x="53" y="47"/>
                  <a:pt x="53" y="47"/>
                </a:cubicBezTo>
                <a:cubicBezTo>
                  <a:pt x="66" y="35"/>
                  <a:pt x="85" y="27"/>
                  <a:pt x="105" y="27"/>
                </a:cubicBezTo>
                <a:close/>
                <a:moveTo>
                  <a:pt x="99" y="99"/>
                </a:moveTo>
                <a:cubicBezTo>
                  <a:pt x="99" y="100"/>
                  <a:pt x="99" y="101"/>
                  <a:pt x="98" y="101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87"/>
                  <a:pt x="55" y="73"/>
                  <a:pt x="65" y="63"/>
                </a:cubicBezTo>
                <a:lnTo>
                  <a:pt x="99" y="99"/>
                </a:lnTo>
                <a:close/>
                <a:moveTo>
                  <a:pt x="68" y="60"/>
                </a:moveTo>
                <a:cubicBezTo>
                  <a:pt x="79" y="51"/>
                  <a:pt x="92" y="46"/>
                  <a:pt x="107" y="46"/>
                </a:cubicBezTo>
                <a:cubicBezTo>
                  <a:pt x="118" y="46"/>
                  <a:pt x="129" y="49"/>
                  <a:pt x="138" y="5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8" y="95"/>
                  <a:pt x="107" y="95"/>
                </a:cubicBezTo>
                <a:cubicBezTo>
                  <a:pt x="105" y="95"/>
                  <a:pt x="104" y="95"/>
                  <a:pt x="103" y="96"/>
                </a:cubicBezTo>
                <a:lnTo>
                  <a:pt x="68" y="60"/>
                </a:lnTo>
                <a:close/>
                <a:moveTo>
                  <a:pt x="99" y="106"/>
                </a:moveTo>
                <a:cubicBezTo>
                  <a:pt x="99" y="107"/>
                  <a:pt x="99" y="108"/>
                  <a:pt x="100" y="109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58" y="139"/>
                  <a:pt x="50" y="124"/>
                  <a:pt x="49" y="106"/>
                </a:cubicBezTo>
                <a:lnTo>
                  <a:pt x="99" y="106"/>
                </a:lnTo>
                <a:close/>
                <a:moveTo>
                  <a:pt x="104" y="111"/>
                </a:moveTo>
                <a:cubicBezTo>
                  <a:pt x="105" y="112"/>
                  <a:pt x="106" y="112"/>
                  <a:pt x="107" y="112"/>
                </a:cubicBezTo>
                <a:cubicBezTo>
                  <a:pt x="108" y="112"/>
                  <a:pt x="109" y="111"/>
                  <a:pt x="111" y="111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35" y="156"/>
                  <a:pt x="121" y="161"/>
                  <a:pt x="107" y="161"/>
                </a:cubicBezTo>
                <a:cubicBezTo>
                  <a:pt x="95" y="161"/>
                  <a:pt x="84" y="158"/>
                  <a:pt x="75" y="152"/>
                </a:cubicBezTo>
                <a:lnTo>
                  <a:pt x="104" y="111"/>
                </a:lnTo>
                <a:close/>
                <a:moveTo>
                  <a:pt x="114" y="108"/>
                </a:moveTo>
                <a:cubicBezTo>
                  <a:pt x="114" y="107"/>
                  <a:pt x="114" y="107"/>
                  <a:pt x="115" y="106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4" y="121"/>
                  <a:pt x="158" y="134"/>
                  <a:pt x="148" y="144"/>
                </a:cubicBezTo>
                <a:lnTo>
                  <a:pt x="114" y="108"/>
                </a:lnTo>
                <a:close/>
                <a:moveTo>
                  <a:pt x="115" y="101"/>
                </a:moveTo>
                <a:cubicBezTo>
                  <a:pt x="115" y="100"/>
                  <a:pt x="114" y="99"/>
                  <a:pt x="113" y="9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5" y="68"/>
                  <a:pt x="164" y="84"/>
                  <a:pt x="164" y="101"/>
                </a:cubicBezTo>
                <a:lnTo>
                  <a:pt x="115" y="101"/>
                </a:lnTo>
                <a:close/>
                <a:moveTo>
                  <a:pt x="46" y="54"/>
                </a:moveTo>
                <a:cubicBezTo>
                  <a:pt x="55" y="63"/>
                  <a:pt x="55" y="63"/>
                  <a:pt x="55" y="63"/>
                </a:cubicBezTo>
                <a:cubicBezTo>
                  <a:pt x="47" y="73"/>
                  <a:pt x="41" y="86"/>
                  <a:pt x="41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83"/>
                  <a:pt x="35" y="66"/>
                  <a:pt x="46" y="54"/>
                </a:cubicBezTo>
                <a:close/>
                <a:moveTo>
                  <a:pt x="28" y="109"/>
                </a:moveTo>
                <a:cubicBezTo>
                  <a:pt x="41" y="109"/>
                  <a:pt x="41" y="109"/>
                  <a:pt x="41" y="109"/>
                </a:cubicBezTo>
                <a:cubicBezTo>
                  <a:pt x="42" y="126"/>
                  <a:pt x="50" y="141"/>
                  <a:pt x="61" y="152"/>
                </a:cubicBezTo>
                <a:cubicBezTo>
                  <a:pt x="54" y="162"/>
                  <a:pt x="54" y="162"/>
                  <a:pt x="54" y="162"/>
                </a:cubicBezTo>
                <a:cubicBezTo>
                  <a:pt x="39" y="149"/>
                  <a:pt x="29" y="130"/>
                  <a:pt x="28" y="109"/>
                </a:cubicBezTo>
                <a:close/>
                <a:moveTo>
                  <a:pt x="105" y="181"/>
                </a:moveTo>
                <a:cubicBezTo>
                  <a:pt x="89" y="181"/>
                  <a:pt x="73" y="176"/>
                  <a:pt x="61" y="168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79" y="164"/>
                  <a:pt x="91" y="169"/>
                  <a:pt x="105" y="169"/>
                </a:cubicBezTo>
                <a:cubicBezTo>
                  <a:pt x="119" y="169"/>
                  <a:pt x="133" y="164"/>
                  <a:pt x="143" y="156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39" y="175"/>
                  <a:pt x="123" y="181"/>
                  <a:pt x="105" y="181"/>
                </a:cubicBezTo>
                <a:close/>
                <a:moveTo>
                  <a:pt x="159" y="159"/>
                </a:moveTo>
                <a:cubicBezTo>
                  <a:pt x="150" y="150"/>
                  <a:pt x="150" y="150"/>
                  <a:pt x="150" y="150"/>
                </a:cubicBezTo>
                <a:cubicBezTo>
                  <a:pt x="161" y="140"/>
                  <a:pt x="168" y="125"/>
                  <a:pt x="169" y="109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1" y="129"/>
                  <a:pt x="172" y="146"/>
                  <a:pt x="159" y="159"/>
                </a:cubicBezTo>
                <a:close/>
                <a:moveTo>
                  <a:pt x="169" y="100"/>
                </a:moveTo>
                <a:cubicBezTo>
                  <a:pt x="168" y="80"/>
                  <a:pt x="158" y="63"/>
                  <a:pt x="143" y="5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69" y="55"/>
                  <a:pt x="181" y="76"/>
                  <a:pt x="182" y="100"/>
                </a:cubicBezTo>
                <a:lnTo>
                  <a:pt x="169" y="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16"/>
          <p:cNvSpPr>
            <a:spLocks noEditPoints="1"/>
          </p:cNvSpPr>
          <p:nvPr userDrawn="1"/>
        </p:nvSpPr>
        <p:spPr bwMode="auto">
          <a:xfrm flipH="1">
            <a:off x="7968791" y="4202722"/>
            <a:ext cx="744319" cy="720132"/>
          </a:xfrm>
          <a:custGeom>
            <a:avLst/>
            <a:gdLst>
              <a:gd name="T0" fmla="*/ 128 w 139"/>
              <a:gd name="T1" fmla="*/ 66 h 139"/>
              <a:gd name="T2" fmla="*/ 137 w 139"/>
              <a:gd name="T3" fmla="*/ 52 h 139"/>
              <a:gd name="T4" fmla="*/ 133 w 139"/>
              <a:gd name="T5" fmla="*/ 41 h 139"/>
              <a:gd name="T6" fmla="*/ 115 w 139"/>
              <a:gd name="T7" fmla="*/ 33 h 139"/>
              <a:gd name="T8" fmla="*/ 111 w 139"/>
              <a:gd name="T9" fmla="*/ 28 h 139"/>
              <a:gd name="T10" fmla="*/ 106 w 139"/>
              <a:gd name="T11" fmla="*/ 10 h 139"/>
              <a:gd name="T12" fmla="*/ 93 w 139"/>
              <a:gd name="T13" fmla="*/ 4 h 139"/>
              <a:gd name="T14" fmla="*/ 73 w 139"/>
              <a:gd name="T15" fmla="*/ 11 h 139"/>
              <a:gd name="T16" fmla="*/ 66 w 139"/>
              <a:gd name="T17" fmla="*/ 11 h 139"/>
              <a:gd name="T18" fmla="*/ 46 w 139"/>
              <a:gd name="T19" fmla="*/ 4 h 139"/>
              <a:gd name="T20" fmla="*/ 33 w 139"/>
              <a:gd name="T21" fmla="*/ 10 h 139"/>
              <a:gd name="T22" fmla="*/ 28 w 139"/>
              <a:gd name="T23" fmla="*/ 28 h 139"/>
              <a:gd name="T24" fmla="*/ 23 w 139"/>
              <a:gd name="T25" fmla="*/ 33 h 139"/>
              <a:gd name="T26" fmla="*/ 6 w 139"/>
              <a:gd name="T27" fmla="*/ 41 h 139"/>
              <a:gd name="T28" fmla="*/ 2 w 139"/>
              <a:gd name="T29" fmla="*/ 52 h 139"/>
              <a:gd name="T30" fmla="*/ 11 w 139"/>
              <a:gd name="T31" fmla="*/ 66 h 139"/>
              <a:gd name="T32" fmla="*/ 11 w 139"/>
              <a:gd name="T33" fmla="*/ 73 h 139"/>
              <a:gd name="T34" fmla="*/ 2 w 139"/>
              <a:gd name="T35" fmla="*/ 86 h 139"/>
              <a:gd name="T36" fmla="*/ 6 w 139"/>
              <a:gd name="T37" fmla="*/ 97 h 139"/>
              <a:gd name="T38" fmla="*/ 23 w 139"/>
              <a:gd name="T39" fmla="*/ 106 h 139"/>
              <a:gd name="T40" fmla="*/ 28 w 139"/>
              <a:gd name="T41" fmla="*/ 111 h 139"/>
              <a:gd name="T42" fmla="*/ 33 w 139"/>
              <a:gd name="T43" fmla="*/ 128 h 139"/>
              <a:gd name="T44" fmla="*/ 46 w 139"/>
              <a:gd name="T45" fmla="*/ 134 h 139"/>
              <a:gd name="T46" fmla="*/ 65 w 139"/>
              <a:gd name="T47" fmla="*/ 128 h 139"/>
              <a:gd name="T48" fmla="*/ 73 w 139"/>
              <a:gd name="T49" fmla="*/ 128 h 139"/>
              <a:gd name="T50" fmla="*/ 93 w 139"/>
              <a:gd name="T51" fmla="*/ 134 h 139"/>
              <a:gd name="T52" fmla="*/ 106 w 139"/>
              <a:gd name="T53" fmla="*/ 128 h 139"/>
              <a:gd name="T54" fmla="*/ 111 w 139"/>
              <a:gd name="T55" fmla="*/ 111 h 139"/>
              <a:gd name="T56" fmla="*/ 116 w 139"/>
              <a:gd name="T57" fmla="*/ 105 h 139"/>
              <a:gd name="T58" fmla="*/ 133 w 139"/>
              <a:gd name="T59" fmla="*/ 97 h 139"/>
              <a:gd name="T60" fmla="*/ 137 w 139"/>
              <a:gd name="T61" fmla="*/ 86 h 139"/>
              <a:gd name="T62" fmla="*/ 128 w 139"/>
              <a:gd name="T63" fmla="*/ 73 h 139"/>
              <a:gd name="T64" fmla="*/ 94 w 139"/>
              <a:gd name="T65" fmla="*/ 24 h 139"/>
              <a:gd name="T66" fmla="*/ 40 w 139"/>
              <a:gd name="T67" fmla="*/ 38 h 139"/>
              <a:gd name="T68" fmla="*/ 65 w 139"/>
              <a:gd name="T69" fmla="*/ 66 h 139"/>
              <a:gd name="T70" fmla="*/ 43 w 139"/>
              <a:gd name="T71" fmla="*/ 42 h 139"/>
              <a:gd name="T72" fmla="*/ 70 w 139"/>
              <a:gd name="T73" fmla="*/ 30 h 139"/>
              <a:gd name="T74" fmla="*/ 70 w 139"/>
              <a:gd name="T75" fmla="*/ 63 h 139"/>
              <a:gd name="T76" fmla="*/ 65 w 139"/>
              <a:gd name="T77" fmla="*/ 71 h 139"/>
              <a:gd name="T78" fmla="*/ 32 w 139"/>
              <a:gd name="T79" fmla="*/ 71 h 139"/>
              <a:gd name="T80" fmla="*/ 70 w 139"/>
              <a:gd name="T81" fmla="*/ 74 h 139"/>
              <a:gd name="T82" fmla="*/ 70 w 139"/>
              <a:gd name="T83" fmla="*/ 107 h 139"/>
              <a:gd name="T84" fmla="*/ 75 w 139"/>
              <a:gd name="T85" fmla="*/ 72 h 139"/>
              <a:gd name="T86" fmla="*/ 98 w 139"/>
              <a:gd name="T87" fmla="*/ 96 h 139"/>
              <a:gd name="T88" fmla="*/ 75 w 139"/>
              <a:gd name="T89" fmla="*/ 65 h 139"/>
              <a:gd name="T90" fmla="*/ 76 w 139"/>
              <a:gd name="T91" fmla="*/ 68 h 139"/>
              <a:gd name="T92" fmla="*/ 26 w 139"/>
              <a:gd name="T93" fmla="*/ 67 h 139"/>
              <a:gd name="T94" fmla="*/ 18 w 139"/>
              <a:gd name="T95" fmla="*/ 73 h 139"/>
              <a:gd name="T96" fmla="*/ 35 w 139"/>
              <a:gd name="T97" fmla="*/ 108 h 139"/>
              <a:gd name="T98" fmla="*/ 40 w 139"/>
              <a:gd name="T99" fmla="*/ 112 h 139"/>
              <a:gd name="T100" fmla="*/ 95 w 139"/>
              <a:gd name="T101" fmla="*/ 104 h 139"/>
              <a:gd name="T102" fmla="*/ 105 w 139"/>
              <a:gd name="T103" fmla="*/ 106 h 139"/>
              <a:gd name="T104" fmla="*/ 120 w 139"/>
              <a:gd name="T105" fmla="*/ 73 h 139"/>
              <a:gd name="T106" fmla="*/ 94 w 139"/>
              <a:gd name="T107" fmla="*/ 35 h 139"/>
              <a:gd name="T108" fmla="*/ 112 w 139"/>
              <a:gd name="T109" fmla="*/ 6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139">
                <a:moveTo>
                  <a:pt x="139" y="72"/>
                </a:moveTo>
                <a:cubicBezTo>
                  <a:pt x="139" y="67"/>
                  <a:pt x="139" y="67"/>
                  <a:pt x="139" y="67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4"/>
                  <a:pt x="127" y="62"/>
                  <a:pt x="127" y="60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5" y="51"/>
                  <a:pt x="124" y="49"/>
                  <a:pt x="124" y="4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38"/>
                  <a:pt x="117" y="36"/>
                  <a:pt x="115" y="33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6"/>
                  <a:pt x="107" y="24"/>
                  <a:pt x="104" y="2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17"/>
                  <a:pt x="94" y="16"/>
                  <a:pt x="91" y="15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3"/>
                  <a:pt x="89" y="3"/>
                  <a:pt x="89" y="3"/>
                </a:cubicBezTo>
                <a:cubicBezTo>
                  <a:pt x="84" y="13"/>
                  <a:pt x="84" y="13"/>
                  <a:pt x="84" y="13"/>
                </a:cubicBezTo>
                <a:cubicBezTo>
                  <a:pt x="81" y="12"/>
                  <a:pt x="77" y="11"/>
                  <a:pt x="73" y="11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1"/>
                  <a:pt x="58" y="12"/>
                  <a:pt x="55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15"/>
                  <a:pt x="48" y="15"/>
                  <a:pt x="48" y="15"/>
                </a:cubicBezTo>
                <a:cubicBezTo>
                  <a:pt x="45" y="16"/>
                  <a:pt x="43" y="17"/>
                  <a:pt x="41" y="18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22"/>
                  <a:pt x="35" y="22"/>
                  <a:pt x="35" y="22"/>
                </a:cubicBezTo>
                <a:cubicBezTo>
                  <a:pt x="32" y="24"/>
                  <a:pt x="30" y="26"/>
                  <a:pt x="28" y="28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20" y="38"/>
                  <a:pt x="18" y="41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9"/>
                  <a:pt x="14" y="51"/>
                  <a:pt x="1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2"/>
                  <a:pt x="11" y="64"/>
                  <a:pt x="1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5"/>
                  <a:pt x="11" y="77"/>
                  <a:pt x="11" y="78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6"/>
                  <a:pt x="2" y="86"/>
                  <a:pt x="2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4" y="87"/>
                  <a:pt x="14" y="89"/>
                  <a:pt x="15" y="91"/>
                </a:cubicBezTo>
                <a:cubicBezTo>
                  <a:pt x="6" y="97"/>
                  <a:pt x="6" y="97"/>
                  <a:pt x="6" y="97"/>
                </a:cubicBezTo>
                <a:cubicBezTo>
                  <a:pt x="8" y="101"/>
                  <a:pt x="8" y="101"/>
                  <a:pt x="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1"/>
                  <a:pt x="21" y="103"/>
                  <a:pt x="2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0" y="113"/>
                  <a:pt x="32" y="115"/>
                  <a:pt x="34" y="11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3" y="122"/>
                  <a:pt x="45" y="123"/>
                  <a:pt x="48" y="12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8" y="127"/>
                  <a:pt x="62" y="128"/>
                  <a:pt x="65" y="128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28"/>
                  <a:pt x="81" y="127"/>
                  <a:pt x="85" y="12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4" y="123"/>
                  <a:pt x="96" y="121"/>
                  <a:pt x="99" y="120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5"/>
                  <a:pt x="109" y="113"/>
                  <a:pt x="111" y="111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7" y="103"/>
                  <a:pt x="119" y="100"/>
                  <a:pt x="121" y="98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89"/>
                  <a:pt x="125" y="87"/>
                  <a:pt x="126" y="85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7"/>
                  <a:pt x="128" y="75"/>
                  <a:pt x="128" y="73"/>
                </a:cubicBezTo>
                <a:lnTo>
                  <a:pt x="139" y="72"/>
                </a:lnTo>
                <a:close/>
                <a:moveTo>
                  <a:pt x="69" y="18"/>
                </a:moveTo>
                <a:cubicBezTo>
                  <a:pt x="78" y="18"/>
                  <a:pt x="87" y="20"/>
                  <a:pt x="94" y="24"/>
                </a:cubicBezTo>
                <a:cubicBezTo>
                  <a:pt x="89" y="31"/>
                  <a:pt x="89" y="31"/>
                  <a:pt x="89" y="31"/>
                </a:cubicBezTo>
                <a:cubicBezTo>
                  <a:pt x="83" y="28"/>
                  <a:pt x="76" y="26"/>
                  <a:pt x="69" y="26"/>
                </a:cubicBezTo>
                <a:cubicBezTo>
                  <a:pt x="58" y="26"/>
                  <a:pt x="48" y="31"/>
                  <a:pt x="40" y="38"/>
                </a:cubicBezTo>
                <a:cubicBezTo>
                  <a:pt x="34" y="32"/>
                  <a:pt x="34" y="32"/>
                  <a:pt x="34" y="32"/>
                </a:cubicBezTo>
                <a:cubicBezTo>
                  <a:pt x="43" y="23"/>
                  <a:pt x="56" y="18"/>
                  <a:pt x="69" y="18"/>
                </a:cubicBezTo>
                <a:close/>
                <a:moveTo>
                  <a:pt x="65" y="66"/>
                </a:moveTo>
                <a:cubicBezTo>
                  <a:pt x="65" y="66"/>
                  <a:pt x="65" y="67"/>
                  <a:pt x="65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58"/>
                  <a:pt x="36" y="49"/>
                  <a:pt x="43" y="42"/>
                </a:cubicBezTo>
                <a:lnTo>
                  <a:pt x="65" y="66"/>
                </a:lnTo>
                <a:close/>
                <a:moveTo>
                  <a:pt x="45" y="40"/>
                </a:moveTo>
                <a:cubicBezTo>
                  <a:pt x="52" y="34"/>
                  <a:pt x="61" y="30"/>
                  <a:pt x="70" y="30"/>
                </a:cubicBezTo>
                <a:cubicBezTo>
                  <a:pt x="78" y="30"/>
                  <a:pt x="85" y="33"/>
                  <a:pt x="91" y="3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3"/>
                  <a:pt x="71" y="63"/>
                  <a:pt x="70" y="63"/>
                </a:cubicBezTo>
                <a:cubicBezTo>
                  <a:pt x="69" y="63"/>
                  <a:pt x="68" y="63"/>
                  <a:pt x="68" y="64"/>
                </a:cubicBezTo>
                <a:lnTo>
                  <a:pt x="45" y="40"/>
                </a:lnTo>
                <a:close/>
                <a:moveTo>
                  <a:pt x="65" y="71"/>
                </a:moveTo>
                <a:cubicBezTo>
                  <a:pt x="65" y="71"/>
                  <a:pt x="65" y="72"/>
                  <a:pt x="66" y="72"/>
                </a:cubicBezTo>
                <a:cubicBezTo>
                  <a:pt x="47" y="99"/>
                  <a:pt x="47" y="99"/>
                  <a:pt x="47" y="99"/>
                </a:cubicBezTo>
                <a:cubicBezTo>
                  <a:pt x="38" y="93"/>
                  <a:pt x="32" y="82"/>
                  <a:pt x="32" y="71"/>
                </a:cubicBezTo>
                <a:lnTo>
                  <a:pt x="65" y="71"/>
                </a:lnTo>
                <a:close/>
                <a:moveTo>
                  <a:pt x="68" y="74"/>
                </a:moveTo>
                <a:cubicBezTo>
                  <a:pt x="69" y="74"/>
                  <a:pt x="70" y="74"/>
                  <a:pt x="70" y="74"/>
                </a:cubicBezTo>
                <a:cubicBezTo>
                  <a:pt x="71" y="74"/>
                  <a:pt x="72" y="74"/>
                  <a:pt x="73" y="74"/>
                </a:cubicBezTo>
                <a:cubicBezTo>
                  <a:pt x="96" y="98"/>
                  <a:pt x="96" y="98"/>
                  <a:pt x="96" y="98"/>
                </a:cubicBezTo>
                <a:cubicBezTo>
                  <a:pt x="89" y="104"/>
                  <a:pt x="80" y="107"/>
                  <a:pt x="70" y="107"/>
                </a:cubicBezTo>
                <a:cubicBezTo>
                  <a:pt x="63" y="107"/>
                  <a:pt x="55" y="105"/>
                  <a:pt x="49" y="101"/>
                </a:cubicBezTo>
                <a:lnTo>
                  <a:pt x="68" y="74"/>
                </a:lnTo>
                <a:close/>
                <a:moveTo>
                  <a:pt x="75" y="72"/>
                </a:moveTo>
                <a:cubicBezTo>
                  <a:pt x="75" y="71"/>
                  <a:pt x="75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80"/>
                  <a:pt x="104" y="89"/>
                  <a:pt x="98" y="96"/>
                </a:cubicBezTo>
                <a:lnTo>
                  <a:pt x="75" y="72"/>
                </a:lnTo>
                <a:close/>
                <a:moveTo>
                  <a:pt x="76" y="68"/>
                </a:moveTo>
                <a:cubicBezTo>
                  <a:pt x="76" y="67"/>
                  <a:pt x="75" y="66"/>
                  <a:pt x="75" y="65"/>
                </a:cubicBezTo>
                <a:cubicBezTo>
                  <a:pt x="94" y="38"/>
                  <a:pt x="94" y="38"/>
                  <a:pt x="94" y="38"/>
                </a:cubicBezTo>
                <a:cubicBezTo>
                  <a:pt x="102" y="45"/>
                  <a:pt x="108" y="56"/>
                  <a:pt x="109" y="68"/>
                </a:cubicBezTo>
                <a:lnTo>
                  <a:pt x="76" y="68"/>
                </a:lnTo>
                <a:close/>
                <a:moveTo>
                  <a:pt x="30" y="36"/>
                </a:moveTo>
                <a:cubicBezTo>
                  <a:pt x="36" y="42"/>
                  <a:pt x="36" y="42"/>
                  <a:pt x="36" y="42"/>
                </a:cubicBezTo>
                <a:cubicBezTo>
                  <a:pt x="30" y="49"/>
                  <a:pt x="27" y="57"/>
                  <a:pt x="26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55"/>
                  <a:pt x="23" y="44"/>
                  <a:pt x="30" y="36"/>
                </a:cubicBezTo>
                <a:close/>
                <a:moveTo>
                  <a:pt x="18" y="73"/>
                </a:moveTo>
                <a:cubicBezTo>
                  <a:pt x="26" y="73"/>
                  <a:pt x="26" y="73"/>
                  <a:pt x="26" y="73"/>
                </a:cubicBezTo>
                <a:cubicBezTo>
                  <a:pt x="27" y="84"/>
                  <a:pt x="32" y="94"/>
                  <a:pt x="40" y="101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25" y="99"/>
                  <a:pt x="19" y="87"/>
                  <a:pt x="18" y="73"/>
                </a:cubicBezTo>
                <a:close/>
                <a:moveTo>
                  <a:pt x="69" y="121"/>
                </a:moveTo>
                <a:cubicBezTo>
                  <a:pt x="58" y="121"/>
                  <a:pt x="48" y="117"/>
                  <a:pt x="40" y="112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52" y="109"/>
                  <a:pt x="60" y="112"/>
                  <a:pt x="69" y="112"/>
                </a:cubicBezTo>
                <a:cubicBezTo>
                  <a:pt x="79" y="112"/>
                  <a:pt x="88" y="109"/>
                  <a:pt x="95" y="104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2" y="117"/>
                  <a:pt x="81" y="121"/>
                  <a:pt x="69" y="121"/>
                </a:cubicBezTo>
                <a:close/>
                <a:moveTo>
                  <a:pt x="105" y="106"/>
                </a:moveTo>
                <a:cubicBezTo>
                  <a:pt x="99" y="100"/>
                  <a:pt x="99" y="100"/>
                  <a:pt x="99" y="100"/>
                </a:cubicBezTo>
                <a:cubicBezTo>
                  <a:pt x="106" y="93"/>
                  <a:pt x="111" y="83"/>
                  <a:pt x="112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86"/>
                  <a:pt x="114" y="97"/>
                  <a:pt x="105" y="106"/>
                </a:cubicBezTo>
                <a:close/>
                <a:moveTo>
                  <a:pt x="112" y="67"/>
                </a:moveTo>
                <a:cubicBezTo>
                  <a:pt x="111" y="54"/>
                  <a:pt x="104" y="42"/>
                  <a:pt x="94" y="35"/>
                </a:cubicBezTo>
                <a:cubicBezTo>
                  <a:pt x="99" y="28"/>
                  <a:pt x="99" y="28"/>
                  <a:pt x="99" y="28"/>
                </a:cubicBezTo>
                <a:cubicBezTo>
                  <a:pt x="111" y="37"/>
                  <a:pt x="120" y="51"/>
                  <a:pt x="120" y="67"/>
                </a:cubicBezTo>
                <a:lnTo>
                  <a:pt x="112" y="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17"/>
          <p:cNvSpPr>
            <a:spLocks/>
          </p:cNvSpPr>
          <p:nvPr userDrawn="1"/>
        </p:nvSpPr>
        <p:spPr bwMode="auto">
          <a:xfrm flipH="1">
            <a:off x="8936533" y="2250269"/>
            <a:ext cx="63038" cy="41589"/>
          </a:xfrm>
          <a:custGeom>
            <a:avLst/>
            <a:gdLst>
              <a:gd name="T0" fmla="*/ 5 w 5"/>
              <a:gd name="T1" fmla="*/ 0 h 8"/>
              <a:gd name="T2" fmla="*/ 1 w 5"/>
              <a:gd name="T3" fmla="*/ 3 h 8"/>
              <a:gd name="T4" fmla="*/ 2 w 5"/>
              <a:gd name="T5" fmla="*/ 8 h 8"/>
              <a:gd name="T6" fmla="*/ 5 w 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8">
                <a:moveTo>
                  <a:pt x="5" y="0"/>
                </a:moveTo>
                <a:cubicBezTo>
                  <a:pt x="3" y="0"/>
                  <a:pt x="1" y="1"/>
                  <a:pt x="1" y="3"/>
                </a:cubicBezTo>
                <a:cubicBezTo>
                  <a:pt x="0" y="5"/>
                  <a:pt x="1" y="7"/>
                  <a:pt x="2" y="8"/>
                </a:cubicBez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18"/>
          <p:cNvSpPr>
            <a:spLocks/>
          </p:cNvSpPr>
          <p:nvPr userDrawn="1"/>
        </p:nvSpPr>
        <p:spPr bwMode="auto">
          <a:xfrm flipH="1">
            <a:off x="8960610" y="2254647"/>
            <a:ext cx="63038" cy="41589"/>
          </a:xfrm>
          <a:custGeom>
            <a:avLst/>
            <a:gdLst>
              <a:gd name="T0" fmla="*/ 3 w 6"/>
              <a:gd name="T1" fmla="*/ 0 h 8"/>
              <a:gd name="T2" fmla="*/ 0 w 6"/>
              <a:gd name="T3" fmla="*/ 8 h 8"/>
              <a:gd name="T4" fmla="*/ 5 w 6"/>
              <a:gd name="T5" fmla="*/ 5 h 8"/>
              <a:gd name="T6" fmla="*/ 3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3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7"/>
                  <a:pt x="5" y="5"/>
                </a:cubicBezTo>
                <a:cubicBezTo>
                  <a:pt x="6" y="3"/>
                  <a:pt x="5" y="1"/>
                  <a:pt x="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19"/>
          <p:cNvSpPr>
            <a:spLocks noEditPoints="1"/>
          </p:cNvSpPr>
          <p:nvPr userDrawn="1"/>
        </p:nvSpPr>
        <p:spPr bwMode="auto">
          <a:xfrm flipH="1">
            <a:off x="8558048" y="1834387"/>
            <a:ext cx="850650" cy="825199"/>
          </a:xfrm>
          <a:custGeom>
            <a:avLst/>
            <a:gdLst>
              <a:gd name="T0" fmla="*/ 158 w 159"/>
              <a:gd name="T1" fmla="*/ 69 h 159"/>
              <a:gd name="T2" fmla="*/ 149 w 159"/>
              <a:gd name="T3" fmla="*/ 67 h 159"/>
              <a:gd name="T4" fmla="*/ 151 w 159"/>
              <a:gd name="T5" fmla="*/ 50 h 159"/>
              <a:gd name="T6" fmla="*/ 148 w 159"/>
              <a:gd name="T7" fmla="*/ 39 h 159"/>
              <a:gd name="T8" fmla="*/ 140 w 159"/>
              <a:gd name="T9" fmla="*/ 41 h 159"/>
              <a:gd name="T10" fmla="*/ 136 w 159"/>
              <a:gd name="T11" fmla="*/ 40 h 159"/>
              <a:gd name="T12" fmla="*/ 134 w 159"/>
              <a:gd name="T13" fmla="*/ 25 h 159"/>
              <a:gd name="T14" fmla="*/ 127 w 159"/>
              <a:gd name="T15" fmla="*/ 16 h 159"/>
              <a:gd name="T16" fmla="*/ 124 w 159"/>
              <a:gd name="T17" fmla="*/ 17 h 159"/>
              <a:gd name="T18" fmla="*/ 108 w 159"/>
              <a:gd name="T19" fmla="*/ 14 h 159"/>
              <a:gd name="T20" fmla="*/ 108 w 159"/>
              <a:gd name="T21" fmla="*/ 5 h 159"/>
              <a:gd name="T22" fmla="*/ 99 w 159"/>
              <a:gd name="T23" fmla="*/ 3 h 159"/>
              <a:gd name="T24" fmla="*/ 92 w 159"/>
              <a:gd name="T25" fmla="*/ 11 h 159"/>
              <a:gd name="T26" fmla="*/ 78 w 159"/>
              <a:gd name="T27" fmla="*/ 0 h 159"/>
              <a:gd name="T28" fmla="*/ 67 w 159"/>
              <a:gd name="T29" fmla="*/ 3 h 159"/>
              <a:gd name="T30" fmla="*/ 65 w 159"/>
              <a:gd name="T31" fmla="*/ 12 h 159"/>
              <a:gd name="T32" fmla="*/ 53 w 159"/>
              <a:gd name="T33" fmla="*/ 12 h 159"/>
              <a:gd name="T34" fmla="*/ 51 w 159"/>
              <a:gd name="T35" fmla="*/ 8 h 159"/>
              <a:gd name="T36" fmla="*/ 40 w 159"/>
              <a:gd name="T37" fmla="*/ 11 h 159"/>
              <a:gd name="T38" fmla="*/ 41 w 159"/>
              <a:gd name="T39" fmla="*/ 20 h 159"/>
              <a:gd name="T40" fmla="*/ 33 w 159"/>
              <a:gd name="T41" fmla="*/ 28 h 159"/>
              <a:gd name="T42" fmla="*/ 24 w 159"/>
              <a:gd name="T43" fmla="*/ 24 h 159"/>
              <a:gd name="T44" fmla="*/ 16 w 159"/>
              <a:gd name="T45" fmla="*/ 33 h 159"/>
              <a:gd name="T46" fmla="*/ 17 w 159"/>
              <a:gd name="T47" fmla="*/ 49 h 159"/>
              <a:gd name="T48" fmla="*/ 6 w 159"/>
              <a:gd name="T49" fmla="*/ 51 h 159"/>
              <a:gd name="T50" fmla="*/ 10 w 159"/>
              <a:gd name="T51" fmla="*/ 75 h 159"/>
              <a:gd name="T52" fmla="*/ 1 w 159"/>
              <a:gd name="T53" fmla="*/ 89 h 159"/>
              <a:gd name="T54" fmla="*/ 12 w 159"/>
              <a:gd name="T55" fmla="*/ 94 h 159"/>
              <a:gd name="T56" fmla="*/ 11 w 159"/>
              <a:gd name="T57" fmla="*/ 119 h 159"/>
              <a:gd name="T58" fmla="*/ 23 w 159"/>
              <a:gd name="T59" fmla="*/ 119 h 159"/>
              <a:gd name="T60" fmla="*/ 31 w 159"/>
              <a:gd name="T61" fmla="*/ 142 h 159"/>
              <a:gd name="T62" fmla="*/ 42 w 159"/>
              <a:gd name="T63" fmla="*/ 138 h 159"/>
              <a:gd name="T64" fmla="*/ 59 w 159"/>
              <a:gd name="T65" fmla="*/ 156 h 159"/>
              <a:gd name="T66" fmla="*/ 68 w 159"/>
              <a:gd name="T67" fmla="*/ 148 h 159"/>
              <a:gd name="T68" fmla="*/ 82 w 159"/>
              <a:gd name="T69" fmla="*/ 159 h 159"/>
              <a:gd name="T70" fmla="*/ 102 w 159"/>
              <a:gd name="T71" fmla="*/ 145 h 159"/>
              <a:gd name="T72" fmla="*/ 112 w 159"/>
              <a:gd name="T73" fmla="*/ 152 h 159"/>
              <a:gd name="T74" fmla="*/ 126 w 159"/>
              <a:gd name="T75" fmla="*/ 131 h 159"/>
              <a:gd name="T76" fmla="*/ 128 w 159"/>
              <a:gd name="T77" fmla="*/ 130 h 159"/>
              <a:gd name="T78" fmla="*/ 137 w 159"/>
              <a:gd name="T79" fmla="*/ 134 h 159"/>
              <a:gd name="T80" fmla="*/ 137 w 159"/>
              <a:gd name="T81" fmla="*/ 119 h 159"/>
              <a:gd name="T82" fmla="*/ 142 w 159"/>
              <a:gd name="T83" fmla="*/ 109 h 159"/>
              <a:gd name="T84" fmla="*/ 150 w 159"/>
              <a:gd name="T85" fmla="*/ 109 h 159"/>
              <a:gd name="T86" fmla="*/ 153 w 159"/>
              <a:gd name="T87" fmla="*/ 107 h 159"/>
              <a:gd name="T88" fmla="*/ 148 w 159"/>
              <a:gd name="T89" fmla="*/ 92 h 159"/>
              <a:gd name="T90" fmla="*/ 149 w 159"/>
              <a:gd name="T91" fmla="*/ 82 h 159"/>
              <a:gd name="T92" fmla="*/ 149 w 159"/>
              <a:gd name="T93" fmla="*/ 82 h 159"/>
              <a:gd name="T94" fmla="*/ 149 w 159"/>
              <a:gd name="T95" fmla="*/ 82 h 159"/>
              <a:gd name="T96" fmla="*/ 149 w 159"/>
              <a:gd name="T97" fmla="*/ 82 h 159"/>
              <a:gd name="T98" fmla="*/ 149 w 159"/>
              <a:gd name="T99" fmla="*/ 82 h 159"/>
              <a:gd name="T100" fmla="*/ 150 w 159"/>
              <a:gd name="T101" fmla="*/ 81 h 159"/>
              <a:gd name="T102" fmla="*/ 151 w 159"/>
              <a:gd name="T103" fmla="*/ 80 h 159"/>
              <a:gd name="T104" fmla="*/ 126 w 159"/>
              <a:gd name="T105" fmla="*/ 70 h 159"/>
              <a:gd name="T106" fmla="*/ 69 w 159"/>
              <a:gd name="T107" fmla="*/ 32 h 159"/>
              <a:gd name="T108" fmla="*/ 31 w 159"/>
              <a:gd name="T109" fmla="*/ 89 h 159"/>
              <a:gd name="T110" fmla="*/ 88 w 159"/>
              <a:gd name="T111" fmla="*/ 12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9" h="159">
                <a:moveTo>
                  <a:pt x="159" y="77"/>
                </a:moveTo>
                <a:cubicBezTo>
                  <a:pt x="159" y="77"/>
                  <a:pt x="158" y="72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7"/>
                  <a:pt x="156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2" y="67"/>
                  <a:pt x="15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48" y="67"/>
                  <a:pt x="147" y="64"/>
                  <a:pt x="147" y="64"/>
                </a:cubicBezTo>
                <a:cubicBezTo>
                  <a:pt x="147" y="64"/>
                  <a:pt x="146" y="61"/>
                  <a:pt x="145" y="57"/>
                </a:cubicBezTo>
                <a:cubicBezTo>
                  <a:pt x="145" y="56"/>
                  <a:pt x="145" y="56"/>
                  <a:pt x="145" y="55"/>
                </a:cubicBezTo>
                <a:cubicBezTo>
                  <a:pt x="145" y="53"/>
                  <a:pt x="146" y="53"/>
                  <a:pt x="146" y="53"/>
                </a:cubicBezTo>
                <a:cubicBezTo>
                  <a:pt x="146" y="53"/>
                  <a:pt x="149" y="52"/>
                  <a:pt x="151" y="50"/>
                </a:cubicBezTo>
                <a:cubicBezTo>
                  <a:pt x="152" y="50"/>
                  <a:pt x="152" y="49"/>
                  <a:pt x="152" y="48"/>
                </a:cubicBezTo>
                <a:cubicBezTo>
                  <a:pt x="152" y="48"/>
                  <a:pt x="152" y="47"/>
                  <a:pt x="152" y="47"/>
                </a:cubicBezTo>
                <a:cubicBezTo>
                  <a:pt x="152" y="47"/>
                  <a:pt x="149" y="42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7" y="38"/>
                  <a:pt x="147" y="38"/>
                  <a:pt x="146" y="38"/>
                </a:cubicBezTo>
                <a:cubicBezTo>
                  <a:pt x="145" y="38"/>
                  <a:pt x="144" y="39"/>
                  <a:pt x="144" y="39"/>
                </a:cubicBezTo>
                <a:cubicBezTo>
                  <a:pt x="144" y="39"/>
                  <a:pt x="141" y="40"/>
                  <a:pt x="140" y="41"/>
                </a:cubicBezTo>
                <a:cubicBezTo>
                  <a:pt x="139" y="41"/>
                  <a:pt x="139" y="41"/>
                  <a:pt x="139" y="41"/>
                </a:cubicBezTo>
                <a:cubicBezTo>
                  <a:pt x="138" y="41"/>
                  <a:pt x="137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9"/>
                  <a:pt x="133" y="35"/>
                  <a:pt x="131" y="33"/>
                </a:cubicBezTo>
                <a:cubicBezTo>
                  <a:pt x="130" y="32"/>
                  <a:pt x="130" y="31"/>
                  <a:pt x="130" y="31"/>
                </a:cubicBezTo>
                <a:cubicBezTo>
                  <a:pt x="130" y="30"/>
                  <a:pt x="131" y="30"/>
                  <a:pt x="131" y="30"/>
                </a:cubicBezTo>
                <a:cubicBezTo>
                  <a:pt x="131" y="30"/>
                  <a:pt x="133" y="27"/>
                  <a:pt x="134" y="25"/>
                </a:cubicBezTo>
                <a:cubicBezTo>
                  <a:pt x="135" y="25"/>
                  <a:pt x="135" y="24"/>
                  <a:pt x="135" y="24"/>
                </a:cubicBezTo>
                <a:cubicBezTo>
                  <a:pt x="135" y="23"/>
                  <a:pt x="134" y="22"/>
                  <a:pt x="134" y="22"/>
                </a:cubicBezTo>
                <a:cubicBezTo>
                  <a:pt x="134" y="22"/>
                  <a:pt x="129" y="18"/>
                  <a:pt x="128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6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6"/>
                  <a:pt x="124" y="16"/>
                  <a:pt x="124" y="16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7"/>
                  <a:pt x="121" y="20"/>
                  <a:pt x="120" y="21"/>
                </a:cubicBezTo>
                <a:cubicBezTo>
                  <a:pt x="120" y="21"/>
                  <a:pt x="119" y="22"/>
                  <a:pt x="119" y="22"/>
                </a:cubicBezTo>
                <a:cubicBezTo>
                  <a:pt x="118" y="22"/>
                  <a:pt x="117" y="21"/>
                  <a:pt x="117" y="21"/>
                </a:cubicBezTo>
                <a:cubicBezTo>
                  <a:pt x="116" y="20"/>
                  <a:pt x="111" y="18"/>
                  <a:pt x="109" y="16"/>
                </a:cubicBezTo>
                <a:cubicBezTo>
                  <a:pt x="108" y="16"/>
                  <a:pt x="108" y="15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2"/>
                  <a:pt x="109" y="11"/>
                  <a:pt x="109" y="9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6"/>
                  <a:pt x="108" y="5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6" y="5"/>
                  <a:pt x="102" y="3"/>
                  <a:pt x="100" y="3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7" y="3"/>
                  <a:pt x="97" y="4"/>
                  <a:pt x="97" y="4"/>
                </a:cubicBezTo>
                <a:cubicBezTo>
                  <a:pt x="97" y="4"/>
                  <a:pt x="95" y="9"/>
                  <a:pt x="95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11"/>
                  <a:pt x="93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1"/>
                  <a:pt x="86" y="10"/>
                  <a:pt x="84" y="10"/>
                </a:cubicBezTo>
                <a:cubicBezTo>
                  <a:pt x="81" y="10"/>
                  <a:pt x="81" y="8"/>
                  <a:pt x="81" y="8"/>
                </a:cubicBezTo>
                <a:cubicBezTo>
                  <a:pt x="81" y="8"/>
                  <a:pt x="80" y="6"/>
                  <a:pt x="80" y="3"/>
                </a:cubicBezTo>
                <a:cubicBezTo>
                  <a:pt x="80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1" y="1"/>
                  <a:pt x="69" y="1"/>
                </a:cubicBezTo>
                <a:cubicBezTo>
                  <a:pt x="67" y="1"/>
                  <a:pt x="67" y="3"/>
                  <a:pt x="67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8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11"/>
                  <a:pt x="66" y="11"/>
                  <a:pt x="65" y="11"/>
                </a:cubicBezTo>
                <a:cubicBezTo>
                  <a:pt x="65" y="12"/>
                  <a:pt x="65" y="12"/>
                  <a:pt x="65" y="12"/>
                </a:cubicBezTo>
                <a:cubicBezTo>
                  <a:pt x="63" y="12"/>
                  <a:pt x="60" y="13"/>
                  <a:pt x="57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5" y="14"/>
                  <a:pt x="55" y="14"/>
                </a:cubicBezTo>
                <a:cubicBezTo>
                  <a:pt x="53" y="14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2" y="11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0" y="7"/>
                  <a:pt x="49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7" y="7"/>
                  <a:pt x="47" y="7"/>
                </a:cubicBezTo>
                <a:cubicBezTo>
                  <a:pt x="47" y="7"/>
                  <a:pt x="42" y="10"/>
                  <a:pt x="40" y="11"/>
                </a:cubicBezTo>
                <a:cubicBezTo>
                  <a:pt x="39" y="11"/>
                  <a:pt x="38" y="12"/>
                  <a:pt x="38" y="13"/>
                </a:cubicBezTo>
                <a:cubicBezTo>
                  <a:pt x="38" y="14"/>
                  <a:pt x="39" y="14"/>
                  <a:pt x="39" y="14"/>
                </a:cubicBezTo>
                <a:cubicBezTo>
                  <a:pt x="39" y="14"/>
                  <a:pt x="40" y="18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1"/>
                  <a:pt x="41" y="22"/>
                  <a:pt x="40" y="22"/>
                </a:cubicBezTo>
                <a:cubicBezTo>
                  <a:pt x="39" y="23"/>
                  <a:pt x="36" y="25"/>
                  <a:pt x="33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8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29" y="28"/>
                  <a:pt x="29" y="28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4" y="24"/>
                  <a:pt x="24" y="24"/>
                </a:cubicBezTo>
                <a:cubicBezTo>
                  <a:pt x="23" y="24"/>
                  <a:pt x="22" y="24"/>
                  <a:pt x="22" y="24"/>
                </a:cubicBezTo>
                <a:cubicBezTo>
                  <a:pt x="22" y="24"/>
                  <a:pt x="19" y="28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6" y="32"/>
                  <a:pt x="16" y="32"/>
                  <a:pt x="16" y="33"/>
                </a:cubicBezTo>
                <a:cubicBezTo>
                  <a:pt x="16" y="34"/>
                  <a:pt x="17" y="35"/>
                  <a:pt x="17" y="35"/>
                </a:cubicBezTo>
                <a:cubicBezTo>
                  <a:pt x="17" y="35"/>
                  <a:pt x="20" y="37"/>
                  <a:pt x="21" y="38"/>
                </a:cubicBezTo>
                <a:cubicBezTo>
                  <a:pt x="21" y="39"/>
                  <a:pt x="22" y="39"/>
                  <a:pt x="22" y="40"/>
                </a:cubicBezTo>
                <a:cubicBezTo>
                  <a:pt x="22" y="41"/>
                  <a:pt x="21" y="42"/>
                  <a:pt x="21" y="42"/>
                </a:cubicBezTo>
                <a:cubicBezTo>
                  <a:pt x="20" y="43"/>
                  <a:pt x="18" y="46"/>
                  <a:pt x="17" y="49"/>
                </a:cubicBezTo>
                <a:cubicBezTo>
                  <a:pt x="16" y="51"/>
                  <a:pt x="15" y="51"/>
                  <a:pt x="14" y="51"/>
                </a:cubicBezTo>
                <a:cubicBezTo>
                  <a:pt x="14" y="51"/>
                  <a:pt x="13" y="51"/>
                  <a:pt x="13" y="51"/>
                </a:cubicBezTo>
                <a:cubicBezTo>
                  <a:pt x="13" y="51"/>
                  <a:pt x="11" y="50"/>
                  <a:pt x="9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49"/>
                  <a:pt x="6" y="51"/>
                  <a:pt x="6" y="51"/>
                </a:cubicBezTo>
                <a:cubicBezTo>
                  <a:pt x="6" y="51"/>
                  <a:pt x="4" y="56"/>
                  <a:pt x="3" y="58"/>
                </a:cubicBezTo>
                <a:cubicBezTo>
                  <a:pt x="2" y="61"/>
                  <a:pt x="4" y="62"/>
                  <a:pt x="4" y="62"/>
                </a:cubicBezTo>
                <a:cubicBezTo>
                  <a:pt x="4" y="62"/>
                  <a:pt x="8" y="63"/>
                  <a:pt x="10" y="64"/>
                </a:cubicBezTo>
                <a:cubicBezTo>
                  <a:pt x="11" y="64"/>
                  <a:pt x="11" y="67"/>
                  <a:pt x="11" y="67"/>
                </a:cubicBezTo>
                <a:cubicBezTo>
                  <a:pt x="11" y="68"/>
                  <a:pt x="10" y="72"/>
                  <a:pt x="10" y="75"/>
                </a:cubicBezTo>
                <a:cubicBezTo>
                  <a:pt x="10" y="78"/>
                  <a:pt x="8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6" y="78"/>
                  <a:pt x="3" y="79"/>
                </a:cubicBezTo>
                <a:cubicBezTo>
                  <a:pt x="0" y="79"/>
                  <a:pt x="0" y="82"/>
                  <a:pt x="0" y="82"/>
                </a:cubicBezTo>
                <a:cubicBezTo>
                  <a:pt x="0" y="82"/>
                  <a:pt x="1" y="86"/>
                  <a:pt x="1" y="89"/>
                </a:cubicBezTo>
                <a:cubicBezTo>
                  <a:pt x="1" y="92"/>
                  <a:pt x="3" y="92"/>
                  <a:pt x="3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7" y="92"/>
                  <a:pt x="8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0" y="92"/>
                  <a:pt x="11" y="92"/>
                  <a:pt x="12" y="94"/>
                </a:cubicBezTo>
                <a:cubicBezTo>
                  <a:pt x="12" y="96"/>
                  <a:pt x="14" y="100"/>
                  <a:pt x="14" y="103"/>
                </a:cubicBezTo>
                <a:cubicBezTo>
                  <a:pt x="14" y="105"/>
                  <a:pt x="13" y="106"/>
                  <a:pt x="13" y="106"/>
                </a:cubicBezTo>
                <a:cubicBezTo>
                  <a:pt x="13" y="106"/>
                  <a:pt x="11" y="106"/>
                  <a:pt x="8" y="108"/>
                </a:cubicBezTo>
                <a:cubicBezTo>
                  <a:pt x="6" y="109"/>
                  <a:pt x="7" y="112"/>
                  <a:pt x="7" y="112"/>
                </a:cubicBezTo>
                <a:cubicBezTo>
                  <a:pt x="7" y="112"/>
                  <a:pt x="10" y="117"/>
                  <a:pt x="11" y="119"/>
                </a:cubicBezTo>
                <a:cubicBezTo>
                  <a:pt x="11" y="120"/>
                  <a:pt x="12" y="120"/>
                  <a:pt x="13" y="120"/>
                </a:cubicBezTo>
                <a:cubicBezTo>
                  <a:pt x="14" y="120"/>
                  <a:pt x="15" y="120"/>
                  <a:pt x="15" y="120"/>
                </a:cubicBezTo>
                <a:cubicBezTo>
                  <a:pt x="15" y="120"/>
                  <a:pt x="18" y="118"/>
                  <a:pt x="19" y="118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1" y="117"/>
                  <a:pt x="22" y="118"/>
                  <a:pt x="23" y="119"/>
                </a:cubicBezTo>
                <a:cubicBezTo>
                  <a:pt x="23" y="120"/>
                  <a:pt x="26" y="124"/>
                  <a:pt x="28" y="126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6" y="131"/>
                  <a:pt x="25" y="133"/>
                </a:cubicBezTo>
                <a:cubicBezTo>
                  <a:pt x="23" y="135"/>
                  <a:pt x="25" y="137"/>
                  <a:pt x="25" y="137"/>
                </a:cubicBezTo>
                <a:cubicBezTo>
                  <a:pt x="25" y="137"/>
                  <a:pt x="29" y="140"/>
                  <a:pt x="31" y="142"/>
                </a:cubicBezTo>
                <a:cubicBezTo>
                  <a:pt x="32" y="143"/>
                  <a:pt x="32" y="143"/>
                  <a:pt x="33" y="143"/>
                </a:cubicBezTo>
                <a:cubicBezTo>
                  <a:pt x="34" y="143"/>
                  <a:pt x="35" y="142"/>
                  <a:pt x="35" y="142"/>
                </a:cubicBezTo>
                <a:cubicBezTo>
                  <a:pt x="35" y="142"/>
                  <a:pt x="38" y="138"/>
                  <a:pt x="39" y="138"/>
                </a:cubicBezTo>
                <a:cubicBezTo>
                  <a:pt x="39" y="137"/>
                  <a:pt x="39" y="137"/>
                  <a:pt x="40" y="137"/>
                </a:cubicBezTo>
                <a:cubicBezTo>
                  <a:pt x="41" y="137"/>
                  <a:pt x="41" y="137"/>
                  <a:pt x="42" y="138"/>
                </a:cubicBezTo>
                <a:cubicBezTo>
                  <a:pt x="43" y="138"/>
                  <a:pt x="47" y="141"/>
                  <a:pt x="49" y="142"/>
                </a:cubicBezTo>
                <a:cubicBezTo>
                  <a:pt x="52" y="143"/>
                  <a:pt x="51" y="145"/>
                  <a:pt x="51" y="145"/>
                </a:cubicBezTo>
                <a:cubicBezTo>
                  <a:pt x="51" y="145"/>
                  <a:pt x="51" y="146"/>
                  <a:pt x="50" y="149"/>
                </a:cubicBezTo>
                <a:cubicBezTo>
                  <a:pt x="49" y="153"/>
                  <a:pt x="51" y="153"/>
                  <a:pt x="51" y="153"/>
                </a:cubicBezTo>
                <a:cubicBezTo>
                  <a:pt x="51" y="153"/>
                  <a:pt x="56" y="155"/>
                  <a:pt x="59" y="156"/>
                </a:cubicBezTo>
                <a:cubicBezTo>
                  <a:pt x="59" y="156"/>
                  <a:pt x="59" y="156"/>
                  <a:pt x="60" y="156"/>
                </a:cubicBezTo>
                <a:cubicBezTo>
                  <a:pt x="62" y="156"/>
                  <a:pt x="62" y="154"/>
                  <a:pt x="62" y="154"/>
                </a:cubicBezTo>
                <a:cubicBezTo>
                  <a:pt x="62" y="154"/>
                  <a:pt x="63" y="151"/>
                  <a:pt x="64" y="149"/>
                </a:cubicBezTo>
                <a:cubicBezTo>
                  <a:pt x="64" y="148"/>
                  <a:pt x="65" y="148"/>
                  <a:pt x="66" y="148"/>
                </a:cubicBezTo>
                <a:cubicBezTo>
                  <a:pt x="67" y="148"/>
                  <a:pt x="68" y="148"/>
                  <a:pt x="68" y="148"/>
                </a:cubicBezTo>
                <a:cubicBezTo>
                  <a:pt x="69" y="148"/>
                  <a:pt x="72" y="148"/>
                  <a:pt x="76" y="149"/>
                </a:cubicBezTo>
                <a:cubicBezTo>
                  <a:pt x="79" y="149"/>
                  <a:pt x="78" y="151"/>
                  <a:pt x="78" y="151"/>
                </a:cubicBezTo>
                <a:cubicBezTo>
                  <a:pt x="78" y="151"/>
                  <a:pt x="79" y="154"/>
                  <a:pt x="79" y="156"/>
                </a:cubicBezTo>
                <a:cubicBezTo>
                  <a:pt x="79" y="158"/>
                  <a:pt x="81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6" y="158"/>
                  <a:pt x="89" y="158"/>
                </a:cubicBezTo>
                <a:cubicBezTo>
                  <a:pt x="93" y="158"/>
                  <a:pt x="92" y="155"/>
                  <a:pt x="92" y="155"/>
                </a:cubicBezTo>
                <a:cubicBezTo>
                  <a:pt x="92" y="155"/>
                  <a:pt x="92" y="152"/>
                  <a:pt x="92" y="150"/>
                </a:cubicBezTo>
                <a:cubicBezTo>
                  <a:pt x="92" y="148"/>
                  <a:pt x="94" y="147"/>
                  <a:pt x="95" y="147"/>
                </a:cubicBezTo>
                <a:cubicBezTo>
                  <a:pt x="96" y="147"/>
                  <a:pt x="99" y="146"/>
                  <a:pt x="102" y="145"/>
                </a:cubicBezTo>
                <a:cubicBezTo>
                  <a:pt x="103" y="145"/>
                  <a:pt x="103" y="145"/>
                  <a:pt x="104" y="145"/>
                </a:cubicBezTo>
                <a:cubicBezTo>
                  <a:pt x="106" y="145"/>
                  <a:pt x="106" y="146"/>
                  <a:pt x="106" y="146"/>
                </a:cubicBezTo>
                <a:cubicBezTo>
                  <a:pt x="106" y="146"/>
                  <a:pt x="107" y="149"/>
                  <a:pt x="108" y="151"/>
                </a:cubicBezTo>
                <a:cubicBezTo>
                  <a:pt x="109" y="152"/>
                  <a:pt x="110" y="152"/>
                  <a:pt x="110" y="152"/>
                </a:cubicBezTo>
                <a:cubicBezTo>
                  <a:pt x="111" y="152"/>
                  <a:pt x="112" y="152"/>
                  <a:pt x="112" y="152"/>
                </a:cubicBezTo>
                <a:cubicBezTo>
                  <a:pt x="112" y="152"/>
                  <a:pt x="117" y="149"/>
                  <a:pt x="119" y="148"/>
                </a:cubicBezTo>
                <a:cubicBezTo>
                  <a:pt x="122" y="147"/>
                  <a:pt x="120" y="144"/>
                  <a:pt x="120" y="144"/>
                </a:cubicBezTo>
                <a:cubicBezTo>
                  <a:pt x="120" y="144"/>
                  <a:pt x="119" y="141"/>
                  <a:pt x="118" y="140"/>
                </a:cubicBezTo>
                <a:cubicBezTo>
                  <a:pt x="117" y="138"/>
                  <a:pt x="118" y="137"/>
                  <a:pt x="119" y="136"/>
                </a:cubicBezTo>
                <a:cubicBezTo>
                  <a:pt x="121" y="135"/>
                  <a:pt x="124" y="132"/>
                  <a:pt x="126" y="131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7" y="130"/>
                  <a:pt x="127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9" y="130"/>
                  <a:pt x="129" y="131"/>
                  <a:pt x="129" y="131"/>
                </a:cubicBezTo>
                <a:cubicBezTo>
                  <a:pt x="129" y="131"/>
                  <a:pt x="131" y="132"/>
                  <a:pt x="133" y="134"/>
                </a:cubicBezTo>
                <a:cubicBezTo>
                  <a:pt x="134" y="135"/>
                  <a:pt x="134" y="135"/>
                  <a:pt x="135" y="135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6" y="135"/>
                  <a:pt x="137" y="134"/>
                  <a:pt x="137" y="134"/>
                </a:cubicBezTo>
                <a:cubicBezTo>
                  <a:pt x="137" y="134"/>
                  <a:pt x="141" y="129"/>
                  <a:pt x="142" y="127"/>
                </a:cubicBezTo>
                <a:cubicBezTo>
                  <a:pt x="143" y="127"/>
                  <a:pt x="143" y="126"/>
                  <a:pt x="143" y="126"/>
                </a:cubicBezTo>
                <a:cubicBezTo>
                  <a:pt x="143" y="125"/>
                  <a:pt x="142" y="124"/>
                  <a:pt x="142" y="124"/>
                </a:cubicBezTo>
                <a:cubicBezTo>
                  <a:pt x="142" y="124"/>
                  <a:pt x="139" y="121"/>
                  <a:pt x="138" y="120"/>
                </a:cubicBezTo>
                <a:cubicBezTo>
                  <a:pt x="137" y="120"/>
                  <a:pt x="137" y="119"/>
                  <a:pt x="137" y="119"/>
                </a:cubicBezTo>
                <a:cubicBezTo>
                  <a:pt x="137" y="118"/>
                  <a:pt x="138" y="117"/>
                  <a:pt x="138" y="117"/>
                </a:cubicBezTo>
                <a:cubicBezTo>
                  <a:pt x="139" y="116"/>
                  <a:pt x="141" y="111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3" y="108"/>
                  <a:pt x="144" y="107"/>
                  <a:pt x="144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5" y="107"/>
                  <a:pt x="146" y="108"/>
                  <a:pt x="146" y="108"/>
                </a:cubicBezTo>
                <a:cubicBezTo>
                  <a:pt x="146" y="108"/>
                  <a:pt x="147" y="108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3" y="109"/>
                  <a:pt x="153" y="108"/>
                  <a:pt x="153" y="107"/>
                </a:cubicBezTo>
                <a:cubicBezTo>
                  <a:pt x="153" y="107"/>
                  <a:pt x="155" y="103"/>
                  <a:pt x="156" y="100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6" y="97"/>
                  <a:pt x="154" y="96"/>
                  <a:pt x="154" y="96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8" y="95"/>
                  <a:pt x="148" y="94"/>
                  <a:pt x="148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90"/>
                  <a:pt x="149" y="85"/>
                  <a:pt x="149" y="83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1"/>
                  <a:pt x="150" y="81"/>
                  <a:pt x="150" y="81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3" y="80"/>
                  <a:pt x="156" y="80"/>
                </a:cubicBezTo>
                <a:cubicBezTo>
                  <a:pt x="158" y="80"/>
                  <a:pt x="159" y="78"/>
                  <a:pt x="159" y="77"/>
                </a:cubicBezTo>
                <a:cubicBezTo>
                  <a:pt x="159" y="77"/>
                  <a:pt x="159" y="77"/>
                  <a:pt x="159" y="77"/>
                </a:cubicBezTo>
                <a:close/>
                <a:moveTo>
                  <a:pt x="126" y="70"/>
                </a:moveTo>
                <a:cubicBezTo>
                  <a:pt x="87" y="74"/>
                  <a:pt x="87" y="74"/>
                  <a:pt x="87" y="74"/>
                </a:cubicBezTo>
                <a:cubicBezTo>
                  <a:pt x="86" y="73"/>
                  <a:pt x="85" y="72"/>
                  <a:pt x="84" y="71"/>
                </a:cubicBezTo>
                <a:cubicBezTo>
                  <a:pt x="88" y="32"/>
                  <a:pt x="88" y="32"/>
                  <a:pt x="88" y="32"/>
                </a:cubicBezTo>
                <a:cubicBezTo>
                  <a:pt x="107" y="36"/>
                  <a:pt x="122" y="51"/>
                  <a:pt x="126" y="70"/>
                </a:cubicBezTo>
                <a:close/>
                <a:moveTo>
                  <a:pt x="69" y="32"/>
                </a:moveTo>
                <a:cubicBezTo>
                  <a:pt x="73" y="71"/>
                  <a:pt x="73" y="71"/>
                  <a:pt x="73" y="71"/>
                </a:cubicBezTo>
                <a:cubicBezTo>
                  <a:pt x="72" y="72"/>
                  <a:pt x="71" y="73"/>
                  <a:pt x="70" y="74"/>
                </a:cubicBezTo>
                <a:cubicBezTo>
                  <a:pt x="30" y="70"/>
                  <a:pt x="30" y="70"/>
                  <a:pt x="30" y="70"/>
                </a:cubicBezTo>
                <a:cubicBezTo>
                  <a:pt x="34" y="51"/>
                  <a:pt x="49" y="35"/>
                  <a:pt x="69" y="32"/>
                </a:cubicBezTo>
                <a:close/>
                <a:moveTo>
                  <a:pt x="31" y="89"/>
                </a:moveTo>
                <a:cubicBezTo>
                  <a:pt x="70" y="86"/>
                  <a:pt x="70" y="86"/>
                  <a:pt x="70" y="86"/>
                </a:cubicBezTo>
                <a:cubicBezTo>
                  <a:pt x="71" y="87"/>
                  <a:pt x="72" y="88"/>
                  <a:pt x="73" y="88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50" y="123"/>
                  <a:pt x="35" y="108"/>
                  <a:pt x="31" y="89"/>
                </a:cubicBezTo>
                <a:close/>
                <a:moveTo>
                  <a:pt x="88" y="127"/>
                </a:moveTo>
                <a:cubicBezTo>
                  <a:pt x="84" y="88"/>
                  <a:pt x="84" y="88"/>
                  <a:pt x="84" y="88"/>
                </a:cubicBezTo>
                <a:cubicBezTo>
                  <a:pt x="85" y="88"/>
                  <a:pt x="86" y="87"/>
                  <a:pt x="87" y="86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2" y="108"/>
                  <a:pt x="107" y="123"/>
                  <a:pt x="88" y="12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20"/>
          <p:cNvSpPr>
            <a:spLocks noEditPoints="1"/>
          </p:cNvSpPr>
          <p:nvPr userDrawn="1"/>
        </p:nvSpPr>
        <p:spPr bwMode="auto">
          <a:xfrm flipH="1">
            <a:off x="8061453" y="4960065"/>
            <a:ext cx="429847" cy="413695"/>
          </a:xfrm>
          <a:custGeom>
            <a:avLst/>
            <a:gdLst>
              <a:gd name="T0" fmla="*/ 80 w 80"/>
              <a:gd name="T1" fmla="*/ 34 h 80"/>
              <a:gd name="T2" fmla="*/ 76 w 80"/>
              <a:gd name="T3" fmla="*/ 34 h 80"/>
              <a:gd name="T4" fmla="*/ 76 w 80"/>
              <a:gd name="T5" fmla="*/ 25 h 80"/>
              <a:gd name="T6" fmla="*/ 75 w 80"/>
              <a:gd name="T7" fmla="*/ 20 h 80"/>
              <a:gd name="T8" fmla="*/ 70 w 80"/>
              <a:gd name="T9" fmla="*/ 21 h 80"/>
              <a:gd name="T10" fmla="*/ 69 w 80"/>
              <a:gd name="T11" fmla="*/ 20 h 80"/>
              <a:gd name="T12" fmla="*/ 68 w 80"/>
              <a:gd name="T13" fmla="*/ 12 h 80"/>
              <a:gd name="T14" fmla="*/ 64 w 80"/>
              <a:gd name="T15" fmla="*/ 8 h 80"/>
              <a:gd name="T16" fmla="*/ 59 w 80"/>
              <a:gd name="T17" fmla="*/ 10 h 80"/>
              <a:gd name="T18" fmla="*/ 55 w 80"/>
              <a:gd name="T19" fmla="*/ 4 h 80"/>
              <a:gd name="T20" fmla="*/ 51 w 80"/>
              <a:gd name="T21" fmla="*/ 1 h 80"/>
              <a:gd name="T22" fmla="*/ 47 w 80"/>
              <a:gd name="T23" fmla="*/ 5 h 80"/>
              <a:gd name="T24" fmla="*/ 41 w 80"/>
              <a:gd name="T25" fmla="*/ 1 h 80"/>
              <a:gd name="T26" fmla="*/ 34 w 80"/>
              <a:gd name="T27" fmla="*/ 2 h 80"/>
              <a:gd name="T28" fmla="*/ 33 w 80"/>
              <a:gd name="T29" fmla="*/ 6 h 80"/>
              <a:gd name="T30" fmla="*/ 28 w 80"/>
              <a:gd name="T31" fmla="*/ 7 h 80"/>
              <a:gd name="T32" fmla="*/ 26 w 80"/>
              <a:gd name="T33" fmla="*/ 4 h 80"/>
              <a:gd name="T34" fmla="*/ 24 w 80"/>
              <a:gd name="T35" fmla="*/ 3 h 80"/>
              <a:gd name="T36" fmla="*/ 21 w 80"/>
              <a:gd name="T37" fmla="*/ 9 h 80"/>
              <a:gd name="T38" fmla="*/ 17 w 80"/>
              <a:gd name="T39" fmla="*/ 14 h 80"/>
              <a:gd name="T40" fmla="*/ 13 w 80"/>
              <a:gd name="T41" fmla="*/ 12 h 80"/>
              <a:gd name="T42" fmla="*/ 9 w 80"/>
              <a:gd name="T43" fmla="*/ 15 h 80"/>
              <a:gd name="T44" fmla="*/ 11 w 80"/>
              <a:gd name="T45" fmla="*/ 21 h 80"/>
              <a:gd name="T46" fmla="*/ 4 w 80"/>
              <a:gd name="T47" fmla="*/ 25 h 80"/>
              <a:gd name="T48" fmla="*/ 6 w 80"/>
              <a:gd name="T49" fmla="*/ 34 h 80"/>
              <a:gd name="T50" fmla="*/ 0 w 80"/>
              <a:gd name="T51" fmla="*/ 41 h 80"/>
              <a:gd name="T52" fmla="*/ 5 w 80"/>
              <a:gd name="T53" fmla="*/ 46 h 80"/>
              <a:gd name="T54" fmla="*/ 4 w 80"/>
              <a:gd name="T55" fmla="*/ 56 h 80"/>
              <a:gd name="T56" fmla="*/ 10 w 80"/>
              <a:gd name="T57" fmla="*/ 59 h 80"/>
              <a:gd name="T58" fmla="*/ 13 w 80"/>
              <a:gd name="T59" fmla="*/ 69 h 80"/>
              <a:gd name="T60" fmla="*/ 20 w 80"/>
              <a:gd name="T61" fmla="*/ 69 h 80"/>
              <a:gd name="T62" fmla="*/ 26 w 80"/>
              <a:gd name="T63" fmla="*/ 77 h 80"/>
              <a:gd name="T64" fmla="*/ 34 w 80"/>
              <a:gd name="T65" fmla="*/ 74 h 80"/>
              <a:gd name="T66" fmla="*/ 41 w 80"/>
              <a:gd name="T67" fmla="*/ 80 h 80"/>
              <a:gd name="T68" fmla="*/ 48 w 80"/>
              <a:gd name="T69" fmla="*/ 74 h 80"/>
              <a:gd name="T70" fmla="*/ 56 w 80"/>
              <a:gd name="T71" fmla="*/ 76 h 80"/>
              <a:gd name="T72" fmla="*/ 61 w 80"/>
              <a:gd name="T73" fmla="*/ 68 h 80"/>
              <a:gd name="T74" fmla="*/ 65 w 80"/>
              <a:gd name="T75" fmla="*/ 65 h 80"/>
              <a:gd name="T76" fmla="*/ 69 w 80"/>
              <a:gd name="T77" fmla="*/ 67 h 80"/>
              <a:gd name="T78" fmla="*/ 69 w 80"/>
              <a:gd name="T79" fmla="*/ 60 h 80"/>
              <a:gd name="T80" fmla="*/ 72 w 80"/>
              <a:gd name="T81" fmla="*/ 55 h 80"/>
              <a:gd name="T82" fmla="*/ 76 w 80"/>
              <a:gd name="T83" fmla="*/ 55 h 80"/>
              <a:gd name="T84" fmla="*/ 78 w 80"/>
              <a:gd name="T85" fmla="*/ 54 h 80"/>
              <a:gd name="T86" fmla="*/ 75 w 80"/>
              <a:gd name="T87" fmla="*/ 46 h 80"/>
              <a:gd name="T88" fmla="*/ 75 w 80"/>
              <a:gd name="T89" fmla="*/ 41 h 80"/>
              <a:gd name="T90" fmla="*/ 75 w 80"/>
              <a:gd name="T91" fmla="*/ 41 h 80"/>
              <a:gd name="T92" fmla="*/ 75 w 80"/>
              <a:gd name="T93" fmla="*/ 41 h 80"/>
              <a:gd name="T94" fmla="*/ 75 w 80"/>
              <a:gd name="T95" fmla="*/ 41 h 80"/>
              <a:gd name="T96" fmla="*/ 75 w 80"/>
              <a:gd name="T97" fmla="*/ 41 h 80"/>
              <a:gd name="T98" fmla="*/ 76 w 80"/>
              <a:gd name="T99" fmla="*/ 40 h 80"/>
              <a:gd name="T100" fmla="*/ 80 w 80"/>
              <a:gd name="T101" fmla="*/ 39 h 80"/>
              <a:gd name="T102" fmla="*/ 64 w 80"/>
              <a:gd name="T103" fmla="*/ 35 h 80"/>
              <a:gd name="T104" fmla="*/ 35 w 80"/>
              <a:gd name="T105" fmla="*/ 16 h 80"/>
              <a:gd name="T106" fmla="*/ 16 w 80"/>
              <a:gd name="T107" fmla="*/ 45 h 80"/>
              <a:gd name="T108" fmla="*/ 45 w 80"/>
              <a:gd name="T10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0">
                <a:moveTo>
                  <a:pt x="80" y="39"/>
                </a:moveTo>
                <a:cubicBezTo>
                  <a:pt x="80" y="39"/>
                  <a:pt x="80" y="36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79" y="33"/>
                  <a:pt x="79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4"/>
                  <a:pt x="75" y="32"/>
                  <a:pt x="75" y="32"/>
                </a:cubicBezTo>
                <a:cubicBezTo>
                  <a:pt x="74" y="32"/>
                  <a:pt x="74" y="31"/>
                  <a:pt x="74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7"/>
                  <a:pt x="74" y="27"/>
                  <a:pt x="74" y="27"/>
                </a:cubicBezTo>
                <a:cubicBezTo>
                  <a:pt x="74" y="27"/>
                  <a:pt x="75" y="26"/>
                  <a:pt x="76" y="25"/>
                </a:cubicBezTo>
                <a:cubicBezTo>
                  <a:pt x="77" y="25"/>
                  <a:pt x="77" y="25"/>
                  <a:pt x="77" y="24"/>
                </a:cubicBezTo>
                <a:cubicBezTo>
                  <a:pt x="77" y="24"/>
                  <a:pt x="77" y="23"/>
                  <a:pt x="77" y="23"/>
                </a:cubicBezTo>
                <a:cubicBezTo>
                  <a:pt x="77" y="23"/>
                  <a:pt x="75" y="21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19"/>
                  <a:pt x="74" y="19"/>
                  <a:pt x="74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1" y="20"/>
                  <a:pt x="71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7" y="17"/>
                  <a:pt x="66" y="16"/>
                </a:cubicBezTo>
                <a:cubicBezTo>
                  <a:pt x="66" y="16"/>
                  <a:pt x="66" y="16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4"/>
                  <a:pt x="68" y="1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5" y="9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9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10"/>
                  <a:pt x="59" y="10"/>
                </a:cubicBezTo>
                <a:cubicBezTo>
                  <a:pt x="59" y="10"/>
                  <a:pt x="56" y="9"/>
                  <a:pt x="55" y="8"/>
                </a:cubicBezTo>
                <a:cubicBezTo>
                  <a:pt x="55" y="8"/>
                  <a:pt x="54" y="7"/>
                  <a:pt x="54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2" y="2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49" y="2"/>
                  <a:pt x="48" y="4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5"/>
                  <a:pt x="42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0"/>
                  <a:pt x="40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6" y="0"/>
                  <a:pt x="35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1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9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0" y="22"/>
                  <a:pt x="9" y="23"/>
                  <a:pt x="9" y="25"/>
                </a:cubicBezTo>
                <a:cubicBezTo>
                  <a:pt x="8" y="25"/>
                  <a:pt x="8" y="26"/>
                  <a:pt x="8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2" y="28"/>
                  <a:pt x="2" y="29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5" y="32"/>
                  <a:pt x="5" y="32"/>
                </a:cubicBezTo>
                <a:cubicBezTo>
                  <a:pt x="6" y="32"/>
                  <a:pt x="6" y="34"/>
                  <a:pt x="6" y="34"/>
                </a:cubicBezTo>
                <a:cubicBezTo>
                  <a:pt x="6" y="34"/>
                  <a:pt x="5" y="36"/>
                  <a:pt x="5" y="38"/>
                </a:cubicBezTo>
                <a:cubicBezTo>
                  <a:pt x="5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39"/>
                  <a:pt x="2" y="39"/>
                </a:cubicBezTo>
                <a:cubicBezTo>
                  <a:pt x="0" y="40"/>
                  <a:pt x="0" y="41"/>
                  <a:pt x="0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8"/>
                  <a:pt x="7" y="50"/>
                  <a:pt x="7" y="52"/>
                </a:cubicBezTo>
                <a:cubicBezTo>
                  <a:pt x="8" y="53"/>
                  <a:pt x="7" y="53"/>
                  <a:pt x="7" y="53"/>
                </a:cubicBezTo>
                <a:cubicBezTo>
                  <a:pt x="7" y="53"/>
                  <a:pt x="6" y="54"/>
                  <a:pt x="5" y="54"/>
                </a:cubicBezTo>
                <a:cubicBezTo>
                  <a:pt x="3" y="55"/>
                  <a:pt x="4" y="56"/>
                  <a:pt x="4" y="56"/>
                </a:cubicBezTo>
                <a:cubicBezTo>
                  <a:pt x="4" y="56"/>
                  <a:pt x="5" y="59"/>
                  <a:pt x="6" y="60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9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2" y="61"/>
                  <a:pt x="14" y="62"/>
                  <a:pt x="14" y="63"/>
                </a:cubicBezTo>
                <a:cubicBezTo>
                  <a:pt x="15" y="64"/>
                  <a:pt x="14" y="65"/>
                  <a:pt x="14" y="65"/>
                </a:cubicBezTo>
                <a:cubicBezTo>
                  <a:pt x="14" y="65"/>
                  <a:pt x="14" y="66"/>
                  <a:pt x="13" y="67"/>
                </a:cubicBezTo>
                <a:cubicBezTo>
                  <a:pt x="12" y="68"/>
                  <a:pt x="13" y="69"/>
                  <a:pt x="13" y="69"/>
                </a:cubicBezTo>
                <a:cubicBezTo>
                  <a:pt x="13" y="69"/>
                  <a:pt x="15" y="71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0"/>
                  <a:pt x="24" y="71"/>
                  <a:pt x="25" y="71"/>
                </a:cubicBezTo>
                <a:cubicBezTo>
                  <a:pt x="26" y="72"/>
                  <a:pt x="26" y="73"/>
                  <a:pt x="26" y="73"/>
                </a:cubicBezTo>
                <a:cubicBezTo>
                  <a:pt x="26" y="73"/>
                  <a:pt x="26" y="73"/>
                  <a:pt x="25" y="75"/>
                </a:cubicBezTo>
                <a:cubicBezTo>
                  <a:pt x="25" y="77"/>
                  <a:pt x="26" y="77"/>
                  <a:pt x="26" y="77"/>
                </a:cubicBezTo>
                <a:cubicBezTo>
                  <a:pt x="26" y="77"/>
                  <a:pt x="28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1" y="78"/>
                  <a:pt x="32" y="78"/>
                  <a:pt x="32" y="78"/>
                </a:cubicBezTo>
                <a:cubicBezTo>
                  <a:pt x="32" y="78"/>
                  <a:pt x="32" y="76"/>
                  <a:pt x="33" y="75"/>
                </a:cubicBezTo>
                <a:cubicBezTo>
                  <a:pt x="33" y="74"/>
                  <a:pt x="33" y="74"/>
                  <a:pt x="34" y="74"/>
                </a:cubicBezTo>
                <a:cubicBezTo>
                  <a:pt x="34" y="74"/>
                  <a:pt x="34" y="74"/>
                  <a:pt x="35" y="74"/>
                </a:cubicBezTo>
                <a:cubicBezTo>
                  <a:pt x="35" y="74"/>
                  <a:pt x="37" y="75"/>
                  <a:pt x="38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0" y="76"/>
                  <a:pt x="40" y="77"/>
                  <a:pt x="40" y="79"/>
                </a:cubicBezTo>
                <a:cubicBezTo>
                  <a:pt x="40" y="80"/>
                  <a:pt x="41" y="80"/>
                  <a:pt x="4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4" y="80"/>
                  <a:pt x="45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7" y="76"/>
                  <a:pt x="47" y="75"/>
                </a:cubicBezTo>
                <a:cubicBezTo>
                  <a:pt x="46" y="74"/>
                  <a:pt x="48" y="74"/>
                  <a:pt x="48" y="74"/>
                </a:cubicBezTo>
                <a:cubicBezTo>
                  <a:pt x="48" y="74"/>
                  <a:pt x="50" y="73"/>
                  <a:pt x="52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5"/>
                  <a:pt x="55" y="76"/>
                </a:cubicBezTo>
                <a:cubicBezTo>
                  <a:pt x="55" y="76"/>
                  <a:pt x="56" y="76"/>
                  <a:pt x="56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9" y="75"/>
                  <a:pt x="60" y="74"/>
                </a:cubicBezTo>
                <a:cubicBezTo>
                  <a:pt x="62" y="74"/>
                  <a:pt x="61" y="72"/>
                  <a:pt x="61" y="72"/>
                </a:cubicBezTo>
                <a:cubicBezTo>
                  <a:pt x="61" y="72"/>
                  <a:pt x="60" y="71"/>
                  <a:pt x="60" y="70"/>
                </a:cubicBezTo>
                <a:cubicBezTo>
                  <a:pt x="59" y="70"/>
                  <a:pt x="60" y="69"/>
                  <a:pt x="61" y="68"/>
                </a:cubicBezTo>
                <a:cubicBezTo>
                  <a:pt x="61" y="68"/>
                  <a:pt x="63" y="67"/>
                  <a:pt x="64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6"/>
                  <a:pt x="67" y="67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7"/>
                  <a:pt x="69" y="67"/>
                </a:cubicBezTo>
                <a:cubicBezTo>
                  <a:pt x="69" y="67"/>
                  <a:pt x="71" y="65"/>
                  <a:pt x="72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2" y="62"/>
                  <a:pt x="72" y="62"/>
                </a:cubicBezTo>
                <a:cubicBezTo>
                  <a:pt x="72" y="62"/>
                  <a:pt x="70" y="61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9"/>
                  <a:pt x="70" y="59"/>
                  <a:pt x="70" y="59"/>
                </a:cubicBezTo>
                <a:cubicBezTo>
                  <a:pt x="70" y="58"/>
                  <a:pt x="71" y="56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7" y="55"/>
                  <a:pt x="78" y="54"/>
                  <a:pt x="78" y="54"/>
                </a:cubicBezTo>
                <a:cubicBezTo>
                  <a:pt x="78" y="54"/>
                  <a:pt x="78" y="52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8"/>
                  <a:pt x="78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5"/>
                  <a:pt x="75" y="43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0" y="40"/>
                  <a:pt x="80" y="39"/>
                  <a:pt x="80" y="39"/>
                </a:cubicBezTo>
                <a:close/>
                <a:moveTo>
                  <a:pt x="64" y="35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5" y="16"/>
                  <a:pt x="45" y="16"/>
                  <a:pt x="45" y="16"/>
                </a:cubicBezTo>
                <a:cubicBezTo>
                  <a:pt x="54" y="18"/>
                  <a:pt x="62" y="26"/>
                  <a:pt x="64" y="35"/>
                </a:cubicBezTo>
                <a:close/>
                <a:moveTo>
                  <a:pt x="35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6" y="36"/>
                  <a:pt x="36" y="37"/>
                  <a:pt x="35" y="37"/>
                </a:cubicBezTo>
                <a:cubicBezTo>
                  <a:pt x="16" y="35"/>
                  <a:pt x="16" y="35"/>
                  <a:pt x="16" y="35"/>
                </a:cubicBezTo>
                <a:cubicBezTo>
                  <a:pt x="17" y="25"/>
                  <a:pt x="25" y="18"/>
                  <a:pt x="35" y="16"/>
                </a:cubicBezTo>
                <a:close/>
                <a:moveTo>
                  <a:pt x="16" y="45"/>
                </a:moveTo>
                <a:cubicBezTo>
                  <a:pt x="35" y="43"/>
                  <a:pt x="35" y="43"/>
                  <a:pt x="35" y="43"/>
                </a:cubicBezTo>
                <a:cubicBezTo>
                  <a:pt x="36" y="44"/>
                  <a:pt x="36" y="44"/>
                  <a:pt x="37" y="44"/>
                </a:cubicBezTo>
                <a:cubicBezTo>
                  <a:pt x="35" y="64"/>
                  <a:pt x="35" y="64"/>
                  <a:pt x="35" y="64"/>
                </a:cubicBezTo>
                <a:cubicBezTo>
                  <a:pt x="25" y="62"/>
                  <a:pt x="18" y="54"/>
                  <a:pt x="16" y="45"/>
                </a:cubicBezTo>
                <a:close/>
                <a:moveTo>
                  <a:pt x="45" y="6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54"/>
                  <a:pt x="54" y="62"/>
                  <a:pt x="45" y="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21"/>
          <p:cNvSpPr>
            <a:spLocks/>
          </p:cNvSpPr>
          <p:nvPr userDrawn="1"/>
        </p:nvSpPr>
        <p:spPr bwMode="auto">
          <a:xfrm flipH="1">
            <a:off x="8237197" y="5154874"/>
            <a:ext cx="63038" cy="21890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2 w 3"/>
              <a:gd name="T5" fmla="*/ 4 h 4"/>
              <a:gd name="T6" fmla="*/ 3 w 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22"/>
          <p:cNvSpPr>
            <a:spLocks/>
          </p:cNvSpPr>
          <p:nvPr userDrawn="1"/>
        </p:nvSpPr>
        <p:spPr bwMode="auto">
          <a:xfrm flipH="1">
            <a:off x="8250331" y="5154874"/>
            <a:ext cx="63038" cy="21890"/>
          </a:xfrm>
          <a:custGeom>
            <a:avLst/>
            <a:gdLst>
              <a:gd name="T0" fmla="*/ 1 w 2"/>
              <a:gd name="T1" fmla="*/ 0 h 4"/>
              <a:gd name="T2" fmla="*/ 0 w 2"/>
              <a:gd name="T3" fmla="*/ 4 h 4"/>
              <a:gd name="T4" fmla="*/ 2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7"/>
          <p:cNvSpPr>
            <a:spLocks noEditPoints="1"/>
          </p:cNvSpPr>
          <p:nvPr userDrawn="1"/>
        </p:nvSpPr>
        <p:spPr bwMode="auto">
          <a:xfrm flipH="1">
            <a:off x="10127760" y="2989161"/>
            <a:ext cx="1303125" cy="1249833"/>
          </a:xfrm>
          <a:custGeom>
            <a:avLst/>
            <a:gdLst>
              <a:gd name="T0" fmla="*/ 242 w 243"/>
              <a:gd name="T1" fmla="*/ 105 h 241"/>
              <a:gd name="T2" fmla="*/ 229 w 243"/>
              <a:gd name="T3" fmla="*/ 102 h 241"/>
              <a:gd name="T4" fmla="*/ 223 w 243"/>
              <a:gd name="T5" fmla="*/ 81 h 241"/>
              <a:gd name="T6" fmla="*/ 226 w 243"/>
              <a:gd name="T7" fmla="*/ 60 h 241"/>
              <a:gd name="T8" fmla="*/ 223 w 243"/>
              <a:gd name="T9" fmla="*/ 58 h 241"/>
              <a:gd name="T10" fmla="*/ 209 w 243"/>
              <a:gd name="T11" fmla="*/ 61 h 241"/>
              <a:gd name="T12" fmla="*/ 199 w 243"/>
              <a:gd name="T13" fmla="*/ 47 h 241"/>
              <a:gd name="T14" fmla="*/ 195 w 243"/>
              <a:gd name="T15" fmla="*/ 25 h 241"/>
              <a:gd name="T16" fmla="*/ 193 w 243"/>
              <a:gd name="T17" fmla="*/ 24 h 241"/>
              <a:gd name="T18" fmla="*/ 182 w 243"/>
              <a:gd name="T19" fmla="*/ 33 h 241"/>
              <a:gd name="T20" fmla="*/ 166 w 243"/>
              <a:gd name="T21" fmla="*/ 20 h 241"/>
              <a:gd name="T22" fmla="*/ 153 w 243"/>
              <a:gd name="T23" fmla="*/ 4 h 241"/>
              <a:gd name="T24" fmla="*/ 145 w 243"/>
              <a:gd name="T25" fmla="*/ 15 h 241"/>
              <a:gd name="T26" fmla="*/ 128 w 243"/>
              <a:gd name="T27" fmla="*/ 15 h 241"/>
              <a:gd name="T28" fmla="*/ 119 w 243"/>
              <a:gd name="T29" fmla="*/ 0 h 241"/>
              <a:gd name="T30" fmla="*/ 103 w 243"/>
              <a:gd name="T31" fmla="*/ 14 h 241"/>
              <a:gd name="T32" fmla="*/ 87 w 243"/>
              <a:gd name="T33" fmla="*/ 21 h 241"/>
              <a:gd name="T34" fmla="*/ 82 w 243"/>
              <a:gd name="T35" fmla="*/ 19 h 241"/>
              <a:gd name="T36" fmla="*/ 78 w 243"/>
              <a:gd name="T37" fmla="*/ 13 h 241"/>
              <a:gd name="T38" fmla="*/ 59 w 243"/>
              <a:gd name="T39" fmla="*/ 20 h 241"/>
              <a:gd name="T40" fmla="*/ 62 w 243"/>
              <a:gd name="T41" fmla="*/ 34 h 241"/>
              <a:gd name="T42" fmla="*/ 48 w 243"/>
              <a:gd name="T43" fmla="*/ 43 h 241"/>
              <a:gd name="T44" fmla="*/ 38 w 243"/>
              <a:gd name="T45" fmla="*/ 36 h 241"/>
              <a:gd name="T46" fmla="*/ 25 w 243"/>
              <a:gd name="T47" fmla="*/ 50 h 241"/>
              <a:gd name="T48" fmla="*/ 27 w 243"/>
              <a:gd name="T49" fmla="*/ 75 h 241"/>
              <a:gd name="T50" fmla="*/ 9 w 243"/>
              <a:gd name="T51" fmla="*/ 77 h 241"/>
              <a:gd name="T52" fmla="*/ 16 w 243"/>
              <a:gd name="T53" fmla="*/ 115 h 241"/>
              <a:gd name="T54" fmla="*/ 2 w 243"/>
              <a:gd name="T55" fmla="*/ 136 h 241"/>
              <a:gd name="T56" fmla="*/ 19 w 243"/>
              <a:gd name="T57" fmla="*/ 143 h 241"/>
              <a:gd name="T58" fmla="*/ 18 w 243"/>
              <a:gd name="T59" fmla="*/ 181 h 241"/>
              <a:gd name="T60" fmla="*/ 36 w 243"/>
              <a:gd name="T61" fmla="*/ 182 h 241"/>
              <a:gd name="T62" fmla="*/ 49 w 243"/>
              <a:gd name="T63" fmla="*/ 217 h 241"/>
              <a:gd name="T64" fmla="*/ 65 w 243"/>
              <a:gd name="T65" fmla="*/ 210 h 241"/>
              <a:gd name="T66" fmla="*/ 90 w 243"/>
              <a:gd name="T67" fmla="*/ 237 h 241"/>
              <a:gd name="T68" fmla="*/ 105 w 243"/>
              <a:gd name="T69" fmla="*/ 225 h 241"/>
              <a:gd name="T70" fmla="*/ 126 w 243"/>
              <a:gd name="T71" fmla="*/ 241 h 241"/>
              <a:gd name="T72" fmla="*/ 157 w 243"/>
              <a:gd name="T73" fmla="*/ 221 h 241"/>
              <a:gd name="T74" fmla="*/ 171 w 243"/>
              <a:gd name="T75" fmla="*/ 231 h 241"/>
              <a:gd name="T76" fmla="*/ 193 w 243"/>
              <a:gd name="T77" fmla="*/ 199 h 241"/>
              <a:gd name="T78" fmla="*/ 197 w 243"/>
              <a:gd name="T79" fmla="*/ 198 h 241"/>
              <a:gd name="T80" fmla="*/ 210 w 243"/>
              <a:gd name="T81" fmla="*/ 204 h 241"/>
              <a:gd name="T82" fmla="*/ 211 w 243"/>
              <a:gd name="T83" fmla="*/ 183 h 241"/>
              <a:gd name="T84" fmla="*/ 218 w 243"/>
              <a:gd name="T85" fmla="*/ 166 h 241"/>
              <a:gd name="T86" fmla="*/ 223 w 243"/>
              <a:gd name="T87" fmla="*/ 164 h 241"/>
              <a:gd name="T88" fmla="*/ 231 w 243"/>
              <a:gd name="T89" fmla="*/ 167 h 241"/>
              <a:gd name="T90" fmla="*/ 228 w 243"/>
              <a:gd name="T91" fmla="*/ 145 h 241"/>
              <a:gd name="T92" fmla="*/ 228 w 243"/>
              <a:gd name="T93" fmla="*/ 126 h 241"/>
              <a:gd name="T94" fmla="*/ 228 w 243"/>
              <a:gd name="T95" fmla="*/ 125 h 241"/>
              <a:gd name="T96" fmla="*/ 228 w 243"/>
              <a:gd name="T97" fmla="*/ 125 h 241"/>
              <a:gd name="T98" fmla="*/ 228 w 243"/>
              <a:gd name="T99" fmla="*/ 125 h 241"/>
              <a:gd name="T100" fmla="*/ 228 w 243"/>
              <a:gd name="T101" fmla="*/ 125 h 241"/>
              <a:gd name="T102" fmla="*/ 228 w 243"/>
              <a:gd name="T103" fmla="*/ 125 h 241"/>
              <a:gd name="T104" fmla="*/ 228 w 243"/>
              <a:gd name="T105" fmla="*/ 125 h 241"/>
              <a:gd name="T106" fmla="*/ 231 w 243"/>
              <a:gd name="T107" fmla="*/ 123 h 241"/>
              <a:gd name="T108" fmla="*/ 243 w 243"/>
              <a:gd name="T109" fmla="*/ 117 h 241"/>
              <a:gd name="T110" fmla="*/ 120 w 243"/>
              <a:gd name="T111" fmla="*/ 4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241">
                <a:moveTo>
                  <a:pt x="243" y="117"/>
                </a:moveTo>
                <a:cubicBezTo>
                  <a:pt x="243" y="117"/>
                  <a:pt x="242" y="109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1" y="102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37" y="101"/>
                  <a:pt x="232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6" y="102"/>
                  <a:pt x="225" y="98"/>
                  <a:pt x="225" y="98"/>
                </a:cubicBezTo>
                <a:cubicBezTo>
                  <a:pt x="225" y="97"/>
                  <a:pt x="224" y="93"/>
                  <a:pt x="222" y="87"/>
                </a:cubicBezTo>
                <a:cubicBezTo>
                  <a:pt x="222" y="86"/>
                  <a:pt x="222" y="85"/>
                  <a:pt x="222" y="84"/>
                </a:cubicBezTo>
                <a:cubicBezTo>
                  <a:pt x="222" y="81"/>
                  <a:pt x="223" y="81"/>
                  <a:pt x="223" y="81"/>
                </a:cubicBezTo>
                <a:cubicBezTo>
                  <a:pt x="223" y="81"/>
                  <a:pt x="227" y="79"/>
                  <a:pt x="231" y="77"/>
                </a:cubicBezTo>
                <a:cubicBezTo>
                  <a:pt x="232" y="76"/>
                  <a:pt x="233" y="75"/>
                  <a:pt x="233" y="74"/>
                </a:cubicBezTo>
                <a:cubicBezTo>
                  <a:pt x="233" y="73"/>
                  <a:pt x="232" y="72"/>
                  <a:pt x="232" y="72"/>
                </a:cubicBezTo>
                <a:cubicBezTo>
                  <a:pt x="232" y="72"/>
                  <a:pt x="228" y="64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5" y="59"/>
                  <a:pt x="224" y="58"/>
                  <a:pt x="223" y="58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222" y="58"/>
                  <a:pt x="221" y="59"/>
                  <a:pt x="221" y="59"/>
                </a:cubicBezTo>
                <a:cubicBezTo>
                  <a:pt x="221" y="59"/>
                  <a:pt x="215" y="62"/>
                  <a:pt x="214" y="62"/>
                </a:cubicBezTo>
                <a:cubicBezTo>
                  <a:pt x="214" y="63"/>
                  <a:pt x="213" y="63"/>
                  <a:pt x="213" y="63"/>
                </a:cubicBezTo>
                <a:cubicBezTo>
                  <a:pt x="211" y="63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0"/>
                  <a:pt x="203" y="53"/>
                  <a:pt x="201" y="50"/>
                </a:cubicBezTo>
                <a:cubicBezTo>
                  <a:pt x="200" y="49"/>
                  <a:pt x="199" y="48"/>
                  <a:pt x="199" y="47"/>
                </a:cubicBezTo>
                <a:cubicBezTo>
                  <a:pt x="199" y="46"/>
                  <a:pt x="200" y="45"/>
                  <a:pt x="200" y="45"/>
                </a:cubicBezTo>
                <a:cubicBezTo>
                  <a:pt x="200" y="45"/>
                  <a:pt x="203" y="42"/>
                  <a:pt x="206" y="39"/>
                </a:cubicBezTo>
                <a:cubicBezTo>
                  <a:pt x="206" y="38"/>
                  <a:pt x="207" y="37"/>
                  <a:pt x="207" y="36"/>
                </a:cubicBezTo>
                <a:cubicBezTo>
                  <a:pt x="207" y="35"/>
                  <a:pt x="205" y="33"/>
                  <a:pt x="205" y="33"/>
                </a:cubicBezTo>
                <a:cubicBezTo>
                  <a:pt x="205" y="33"/>
                  <a:pt x="198" y="27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4" y="24"/>
                  <a:pt x="194" y="24"/>
                  <a:pt x="193" y="2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1" y="24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7"/>
                  <a:pt x="185" y="31"/>
                  <a:pt x="184" y="32"/>
                </a:cubicBezTo>
                <a:cubicBezTo>
                  <a:pt x="184" y="33"/>
                  <a:pt x="183" y="33"/>
                  <a:pt x="182" y="33"/>
                </a:cubicBezTo>
                <a:cubicBezTo>
                  <a:pt x="181" y="33"/>
                  <a:pt x="179" y="32"/>
                  <a:pt x="179" y="32"/>
                </a:cubicBezTo>
                <a:cubicBezTo>
                  <a:pt x="177" y="30"/>
                  <a:pt x="170" y="27"/>
                  <a:pt x="167" y="25"/>
                </a:cubicBezTo>
                <a:cubicBezTo>
                  <a:pt x="165" y="24"/>
                  <a:pt x="165" y="23"/>
                  <a:pt x="165" y="22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5" y="21"/>
                  <a:pt x="165" y="21"/>
                  <a:pt x="166" y="20"/>
                </a:cubicBezTo>
                <a:cubicBezTo>
                  <a:pt x="166" y="19"/>
                  <a:pt x="167" y="16"/>
                  <a:pt x="168" y="13"/>
                </a:cubicBezTo>
                <a:cubicBezTo>
                  <a:pt x="168" y="13"/>
                  <a:pt x="168" y="12"/>
                  <a:pt x="168" y="12"/>
                </a:cubicBezTo>
                <a:cubicBezTo>
                  <a:pt x="168" y="9"/>
                  <a:pt x="165" y="8"/>
                  <a:pt x="165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3" y="7"/>
                  <a:pt x="156" y="5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2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49" y="4"/>
                  <a:pt x="148" y="7"/>
                  <a:pt x="148" y="7"/>
                </a:cubicBezTo>
                <a:cubicBezTo>
                  <a:pt x="148" y="7"/>
                  <a:pt x="146" y="13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7"/>
                  <a:pt x="143" y="17"/>
                  <a:pt x="142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39" y="16"/>
                  <a:pt x="133" y="16"/>
                  <a:pt x="128" y="15"/>
                </a:cubicBezTo>
                <a:cubicBezTo>
                  <a:pt x="124" y="15"/>
                  <a:pt x="124" y="12"/>
                  <a:pt x="124" y="12"/>
                </a:cubicBezTo>
                <a:cubicBezTo>
                  <a:pt x="124" y="12"/>
                  <a:pt x="124" y="9"/>
                  <a:pt x="123" y="4"/>
                </a:cubicBezTo>
                <a:cubicBezTo>
                  <a:pt x="123" y="1"/>
                  <a:pt x="120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0" y="1"/>
                  <a:pt x="106" y="1"/>
                </a:cubicBezTo>
                <a:cubicBezTo>
                  <a:pt x="103" y="1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6"/>
                  <a:pt x="103" y="12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6"/>
                  <a:pt x="102" y="17"/>
                  <a:pt x="100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2" y="19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6" y="21"/>
                  <a:pt x="86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2" y="21"/>
                  <a:pt x="82" y="19"/>
                  <a:pt x="82" y="19"/>
                </a:cubicBezTo>
                <a:cubicBezTo>
                  <a:pt x="82" y="19"/>
                  <a:pt x="81" y="17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7" y="11"/>
                  <a:pt x="76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3" y="10"/>
                  <a:pt x="64" y="15"/>
                  <a:pt x="61" y="17"/>
                </a:cubicBezTo>
                <a:cubicBezTo>
                  <a:pt x="60" y="17"/>
                  <a:pt x="59" y="18"/>
                  <a:pt x="59" y="20"/>
                </a:cubicBezTo>
                <a:cubicBezTo>
                  <a:pt x="59" y="21"/>
                  <a:pt x="60" y="22"/>
                  <a:pt x="60" y="22"/>
                </a:cubicBezTo>
                <a:cubicBezTo>
                  <a:pt x="60" y="22"/>
                  <a:pt x="63" y="27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3" y="33"/>
                  <a:pt x="62" y="34"/>
                </a:cubicBezTo>
                <a:cubicBezTo>
                  <a:pt x="60" y="35"/>
                  <a:pt x="56" y="39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3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6" y="42"/>
                  <a:pt x="46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7"/>
                  <a:pt x="38" y="36"/>
                  <a:pt x="38" y="36"/>
                </a:cubicBezTo>
                <a:cubicBezTo>
                  <a:pt x="36" y="36"/>
                  <a:pt x="35" y="37"/>
                  <a:pt x="35" y="37"/>
                </a:cubicBezTo>
                <a:cubicBezTo>
                  <a:pt x="35" y="37"/>
                  <a:pt x="30" y="43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8"/>
                  <a:pt x="25" y="49"/>
                  <a:pt x="25" y="50"/>
                </a:cubicBezTo>
                <a:cubicBezTo>
                  <a:pt x="25" y="52"/>
                  <a:pt x="27" y="53"/>
                  <a:pt x="27" y="53"/>
                </a:cubicBezTo>
                <a:cubicBezTo>
                  <a:pt x="27" y="53"/>
                  <a:pt x="31" y="57"/>
                  <a:pt x="33" y="59"/>
                </a:cubicBezTo>
                <a:cubicBezTo>
                  <a:pt x="34" y="59"/>
                  <a:pt x="34" y="60"/>
                  <a:pt x="34" y="61"/>
                </a:cubicBezTo>
                <a:cubicBezTo>
                  <a:pt x="34" y="62"/>
                  <a:pt x="33" y="64"/>
                  <a:pt x="33" y="64"/>
                </a:cubicBezTo>
                <a:cubicBezTo>
                  <a:pt x="31" y="66"/>
                  <a:pt x="29" y="71"/>
                  <a:pt x="27" y="75"/>
                </a:cubicBezTo>
                <a:cubicBezTo>
                  <a:pt x="26" y="77"/>
                  <a:pt x="24" y="78"/>
                  <a:pt x="23" y="78"/>
                </a:cubicBezTo>
                <a:cubicBezTo>
                  <a:pt x="22" y="78"/>
                  <a:pt x="21" y="77"/>
                  <a:pt x="21" y="77"/>
                </a:cubicBezTo>
                <a:cubicBezTo>
                  <a:pt x="21" y="77"/>
                  <a:pt x="18" y="76"/>
                  <a:pt x="14" y="75"/>
                </a:cubicBezTo>
                <a:cubicBezTo>
                  <a:pt x="14" y="75"/>
                  <a:pt x="13" y="75"/>
                  <a:pt x="13" y="75"/>
                </a:cubicBezTo>
                <a:cubicBezTo>
                  <a:pt x="10" y="75"/>
                  <a:pt x="9" y="77"/>
                  <a:pt x="9" y="77"/>
                </a:cubicBezTo>
                <a:cubicBezTo>
                  <a:pt x="9" y="77"/>
                  <a:pt x="7" y="85"/>
                  <a:pt x="6" y="89"/>
                </a:cubicBezTo>
                <a:cubicBezTo>
                  <a:pt x="4" y="93"/>
                  <a:pt x="8" y="95"/>
                  <a:pt x="8" y="95"/>
                </a:cubicBezTo>
                <a:cubicBezTo>
                  <a:pt x="8" y="95"/>
                  <a:pt x="14" y="97"/>
                  <a:pt x="16" y="97"/>
                </a:cubicBezTo>
                <a:cubicBezTo>
                  <a:pt x="18" y="98"/>
                  <a:pt x="18" y="102"/>
                  <a:pt x="18" y="102"/>
                </a:cubicBezTo>
                <a:cubicBezTo>
                  <a:pt x="18" y="104"/>
                  <a:pt x="17" y="110"/>
                  <a:pt x="16" y="115"/>
                </a:cubicBezTo>
                <a:cubicBezTo>
                  <a:pt x="16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19"/>
                  <a:pt x="5" y="120"/>
                </a:cubicBezTo>
                <a:cubicBezTo>
                  <a:pt x="0" y="120"/>
                  <a:pt x="1" y="125"/>
                  <a:pt x="1" y="125"/>
                </a:cubicBezTo>
                <a:cubicBezTo>
                  <a:pt x="1" y="125"/>
                  <a:pt x="2" y="131"/>
                  <a:pt x="2" y="136"/>
                </a:cubicBezTo>
                <a:cubicBezTo>
                  <a:pt x="3" y="140"/>
                  <a:pt x="5" y="140"/>
                  <a:pt x="6" y="140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0"/>
                  <a:pt x="12" y="140"/>
                  <a:pt x="14" y="140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6" y="140"/>
                  <a:pt x="18" y="141"/>
                  <a:pt x="19" y="143"/>
                </a:cubicBezTo>
                <a:cubicBezTo>
                  <a:pt x="19" y="146"/>
                  <a:pt x="22" y="153"/>
                  <a:pt x="22" y="157"/>
                </a:cubicBezTo>
                <a:cubicBezTo>
                  <a:pt x="23" y="160"/>
                  <a:pt x="21" y="161"/>
                  <a:pt x="21" y="161"/>
                </a:cubicBezTo>
                <a:cubicBezTo>
                  <a:pt x="21" y="161"/>
                  <a:pt x="18" y="162"/>
                  <a:pt x="14" y="164"/>
                </a:cubicBezTo>
                <a:cubicBezTo>
                  <a:pt x="10" y="167"/>
                  <a:pt x="12" y="170"/>
                  <a:pt x="12" y="170"/>
                </a:cubicBezTo>
                <a:cubicBezTo>
                  <a:pt x="12" y="170"/>
                  <a:pt x="16" y="178"/>
                  <a:pt x="18" y="181"/>
                </a:cubicBezTo>
                <a:cubicBezTo>
                  <a:pt x="18" y="183"/>
                  <a:pt x="20" y="183"/>
                  <a:pt x="21" y="183"/>
                </a:cubicBezTo>
                <a:cubicBezTo>
                  <a:pt x="22" y="183"/>
                  <a:pt x="24" y="183"/>
                  <a:pt x="24" y="183"/>
                </a:cubicBezTo>
                <a:cubicBezTo>
                  <a:pt x="24" y="183"/>
                  <a:pt x="28" y="180"/>
                  <a:pt x="30" y="179"/>
                </a:cubicBezTo>
                <a:cubicBezTo>
                  <a:pt x="31" y="179"/>
                  <a:pt x="31" y="179"/>
                  <a:pt x="32" y="179"/>
                </a:cubicBezTo>
                <a:cubicBezTo>
                  <a:pt x="33" y="179"/>
                  <a:pt x="35" y="180"/>
                  <a:pt x="36" y="182"/>
                </a:cubicBezTo>
                <a:cubicBezTo>
                  <a:pt x="37" y="184"/>
                  <a:pt x="41" y="189"/>
                  <a:pt x="44" y="192"/>
                </a:cubicBezTo>
                <a:cubicBezTo>
                  <a:pt x="46" y="195"/>
                  <a:pt x="44" y="197"/>
                  <a:pt x="44" y="197"/>
                </a:cubicBezTo>
                <a:cubicBezTo>
                  <a:pt x="44" y="197"/>
                  <a:pt x="41" y="200"/>
                  <a:pt x="39" y="203"/>
                </a:cubicBezTo>
                <a:cubicBezTo>
                  <a:pt x="36" y="206"/>
                  <a:pt x="39" y="208"/>
                  <a:pt x="39" y="208"/>
                </a:cubicBezTo>
                <a:cubicBezTo>
                  <a:pt x="39" y="208"/>
                  <a:pt x="45" y="214"/>
                  <a:pt x="49" y="217"/>
                </a:cubicBezTo>
                <a:cubicBezTo>
                  <a:pt x="50" y="217"/>
                  <a:pt x="50" y="218"/>
                  <a:pt x="51" y="218"/>
                </a:cubicBezTo>
                <a:cubicBezTo>
                  <a:pt x="53" y="218"/>
                  <a:pt x="54" y="216"/>
                  <a:pt x="54" y="216"/>
                </a:cubicBezTo>
                <a:cubicBezTo>
                  <a:pt x="54" y="216"/>
                  <a:pt x="59" y="211"/>
                  <a:pt x="60" y="210"/>
                </a:cubicBezTo>
                <a:cubicBezTo>
                  <a:pt x="60" y="209"/>
                  <a:pt x="61" y="209"/>
                  <a:pt x="62" y="209"/>
                </a:cubicBezTo>
                <a:cubicBezTo>
                  <a:pt x="63" y="209"/>
                  <a:pt x="64" y="209"/>
                  <a:pt x="65" y="210"/>
                </a:cubicBezTo>
                <a:cubicBezTo>
                  <a:pt x="67" y="211"/>
                  <a:pt x="72" y="214"/>
                  <a:pt x="76" y="216"/>
                </a:cubicBezTo>
                <a:cubicBezTo>
                  <a:pt x="80" y="218"/>
                  <a:pt x="79" y="221"/>
                  <a:pt x="79" y="221"/>
                </a:cubicBezTo>
                <a:cubicBezTo>
                  <a:pt x="79" y="221"/>
                  <a:pt x="78" y="223"/>
                  <a:pt x="77" y="228"/>
                </a:cubicBezTo>
                <a:cubicBezTo>
                  <a:pt x="75" y="233"/>
                  <a:pt x="79" y="233"/>
                  <a:pt x="79" y="233"/>
                </a:cubicBezTo>
                <a:cubicBezTo>
                  <a:pt x="79" y="233"/>
                  <a:pt x="86" y="236"/>
                  <a:pt x="90" y="237"/>
                </a:cubicBezTo>
                <a:cubicBezTo>
                  <a:pt x="91" y="238"/>
                  <a:pt x="92" y="238"/>
                  <a:pt x="92" y="238"/>
                </a:cubicBezTo>
                <a:cubicBezTo>
                  <a:pt x="95" y="238"/>
                  <a:pt x="96" y="235"/>
                  <a:pt x="96" y="235"/>
                </a:cubicBezTo>
                <a:cubicBezTo>
                  <a:pt x="96" y="235"/>
                  <a:pt x="98" y="229"/>
                  <a:pt x="99" y="227"/>
                </a:cubicBezTo>
                <a:cubicBezTo>
                  <a:pt x="99" y="225"/>
                  <a:pt x="100" y="225"/>
                  <a:pt x="102" y="225"/>
                </a:cubicBezTo>
                <a:cubicBezTo>
                  <a:pt x="103" y="225"/>
                  <a:pt x="104" y="225"/>
                  <a:pt x="105" y="225"/>
                </a:cubicBezTo>
                <a:cubicBezTo>
                  <a:pt x="107" y="225"/>
                  <a:pt x="111" y="226"/>
                  <a:pt x="116" y="226"/>
                </a:cubicBezTo>
                <a:cubicBezTo>
                  <a:pt x="121" y="227"/>
                  <a:pt x="120" y="230"/>
                  <a:pt x="120" y="230"/>
                </a:cubicBezTo>
                <a:cubicBezTo>
                  <a:pt x="120" y="230"/>
                  <a:pt x="121" y="234"/>
                  <a:pt x="121" y="238"/>
                </a:cubicBezTo>
                <a:cubicBezTo>
                  <a:pt x="121" y="241"/>
                  <a:pt x="124" y="241"/>
                  <a:pt x="125" y="241"/>
                </a:cubicBezTo>
                <a:cubicBezTo>
                  <a:pt x="126" y="241"/>
                  <a:pt x="126" y="241"/>
                  <a:pt x="126" y="241"/>
                </a:cubicBezTo>
                <a:cubicBezTo>
                  <a:pt x="126" y="241"/>
                  <a:pt x="132" y="241"/>
                  <a:pt x="137" y="241"/>
                </a:cubicBezTo>
                <a:cubicBezTo>
                  <a:pt x="142" y="240"/>
                  <a:pt x="141" y="236"/>
                  <a:pt x="141" y="236"/>
                </a:cubicBezTo>
                <a:cubicBezTo>
                  <a:pt x="141" y="236"/>
                  <a:pt x="141" y="231"/>
                  <a:pt x="141" y="228"/>
                </a:cubicBezTo>
                <a:cubicBezTo>
                  <a:pt x="141" y="225"/>
                  <a:pt x="144" y="224"/>
                  <a:pt x="145" y="224"/>
                </a:cubicBezTo>
                <a:cubicBezTo>
                  <a:pt x="147" y="224"/>
                  <a:pt x="152" y="222"/>
                  <a:pt x="157" y="221"/>
                </a:cubicBezTo>
                <a:cubicBezTo>
                  <a:pt x="158" y="220"/>
                  <a:pt x="158" y="220"/>
                  <a:pt x="159" y="220"/>
                </a:cubicBezTo>
                <a:cubicBezTo>
                  <a:pt x="162" y="220"/>
                  <a:pt x="162" y="223"/>
                  <a:pt x="162" y="223"/>
                </a:cubicBezTo>
                <a:cubicBezTo>
                  <a:pt x="162" y="223"/>
                  <a:pt x="165" y="227"/>
                  <a:pt x="166" y="230"/>
                </a:cubicBezTo>
                <a:cubicBezTo>
                  <a:pt x="167" y="231"/>
                  <a:pt x="168" y="232"/>
                  <a:pt x="169" y="232"/>
                </a:cubicBezTo>
                <a:cubicBezTo>
                  <a:pt x="170" y="232"/>
                  <a:pt x="171" y="231"/>
                  <a:pt x="171" y="231"/>
                </a:cubicBezTo>
                <a:cubicBezTo>
                  <a:pt x="171" y="231"/>
                  <a:pt x="179" y="227"/>
                  <a:pt x="183" y="225"/>
                </a:cubicBezTo>
                <a:cubicBezTo>
                  <a:pt x="186" y="223"/>
                  <a:pt x="184" y="220"/>
                  <a:pt x="184" y="220"/>
                </a:cubicBezTo>
                <a:cubicBezTo>
                  <a:pt x="184" y="220"/>
                  <a:pt x="182" y="215"/>
                  <a:pt x="181" y="213"/>
                </a:cubicBezTo>
                <a:cubicBezTo>
                  <a:pt x="179" y="211"/>
                  <a:pt x="181" y="209"/>
                  <a:pt x="183" y="207"/>
                </a:cubicBezTo>
                <a:cubicBezTo>
                  <a:pt x="185" y="206"/>
                  <a:pt x="190" y="202"/>
                  <a:pt x="193" y="199"/>
                </a:cubicBezTo>
                <a:cubicBezTo>
                  <a:pt x="193" y="199"/>
                  <a:pt x="193" y="199"/>
                  <a:pt x="193" y="199"/>
                </a:cubicBezTo>
                <a:cubicBezTo>
                  <a:pt x="194" y="198"/>
                  <a:pt x="195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7" y="198"/>
                  <a:pt x="197" y="198"/>
                  <a:pt x="197" y="198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198" y="199"/>
                  <a:pt x="200" y="201"/>
                  <a:pt x="204" y="204"/>
                </a:cubicBezTo>
                <a:cubicBezTo>
                  <a:pt x="205" y="205"/>
                  <a:pt x="206" y="20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8" y="205"/>
                  <a:pt x="210" y="204"/>
                  <a:pt x="210" y="204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10" y="204"/>
                  <a:pt x="215" y="197"/>
                  <a:pt x="218" y="194"/>
                </a:cubicBezTo>
                <a:cubicBezTo>
                  <a:pt x="219" y="193"/>
                  <a:pt x="219" y="192"/>
                  <a:pt x="219" y="192"/>
                </a:cubicBezTo>
                <a:cubicBezTo>
                  <a:pt x="219" y="190"/>
                  <a:pt x="217" y="189"/>
                  <a:pt x="217" y="189"/>
                </a:cubicBezTo>
                <a:cubicBezTo>
                  <a:pt x="217" y="189"/>
                  <a:pt x="213" y="185"/>
                  <a:pt x="211" y="183"/>
                </a:cubicBezTo>
                <a:cubicBezTo>
                  <a:pt x="210" y="183"/>
                  <a:pt x="210" y="182"/>
                  <a:pt x="210" y="181"/>
                </a:cubicBezTo>
                <a:cubicBezTo>
                  <a:pt x="210" y="180"/>
                  <a:pt x="211" y="178"/>
                  <a:pt x="211" y="178"/>
                </a:cubicBezTo>
                <a:cubicBezTo>
                  <a:pt x="212" y="176"/>
                  <a:pt x="216" y="170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9" y="164"/>
                  <a:pt x="220" y="164"/>
                  <a:pt x="221" y="16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22" y="164"/>
                  <a:pt x="223" y="164"/>
                  <a:pt x="223" y="164"/>
                </a:cubicBezTo>
                <a:cubicBezTo>
                  <a:pt x="223" y="164"/>
                  <a:pt x="225" y="165"/>
                  <a:pt x="229" y="166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30" y="167"/>
                  <a:pt x="231" y="167"/>
                  <a:pt x="231" y="167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4" y="167"/>
                  <a:pt x="235" y="164"/>
                  <a:pt x="235" y="164"/>
                </a:cubicBezTo>
                <a:cubicBezTo>
                  <a:pt x="235" y="164"/>
                  <a:pt x="237" y="156"/>
                  <a:pt x="239" y="152"/>
                </a:cubicBezTo>
                <a:cubicBezTo>
                  <a:pt x="239" y="152"/>
                  <a:pt x="239" y="151"/>
                  <a:pt x="239" y="151"/>
                </a:cubicBezTo>
                <a:cubicBezTo>
                  <a:pt x="239" y="148"/>
                  <a:pt x="236" y="147"/>
                  <a:pt x="236" y="147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7" y="144"/>
                  <a:pt x="226" y="143"/>
                  <a:pt x="226" y="141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27" y="137"/>
                  <a:pt x="227" y="130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9" y="124"/>
                  <a:pt x="229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2" y="122"/>
                  <a:pt x="235" y="122"/>
                  <a:pt x="239" y="122"/>
                </a:cubicBezTo>
                <a:cubicBezTo>
                  <a:pt x="242" y="122"/>
                  <a:pt x="243" y="119"/>
                  <a:pt x="243" y="118"/>
                </a:cubicBezTo>
                <a:cubicBezTo>
                  <a:pt x="243" y="117"/>
                  <a:pt x="243" y="117"/>
                  <a:pt x="243" y="117"/>
                </a:cubicBezTo>
                <a:close/>
                <a:moveTo>
                  <a:pt x="120" y="195"/>
                </a:moveTo>
                <a:cubicBezTo>
                  <a:pt x="120" y="195"/>
                  <a:pt x="120" y="195"/>
                  <a:pt x="120" y="195"/>
                </a:cubicBezTo>
                <a:cubicBezTo>
                  <a:pt x="79" y="195"/>
                  <a:pt x="46" y="161"/>
                  <a:pt x="46" y="120"/>
                </a:cubicBezTo>
                <a:cubicBezTo>
                  <a:pt x="46" y="80"/>
                  <a:pt x="79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61" y="47"/>
                  <a:pt x="194" y="80"/>
                  <a:pt x="194" y="121"/>
                </a:cubicBezTo>
                <a:cubicBezTo>
                  <a:pt x="194" y="162"/>
                  <a:pt x="161" y="195"/>
                  <a:pt x="120" y="19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reeform 10"/>
          <p:cNvSpPr>
            <a:spLocks noEditPoints="1"/>
          </p:cNvSpPr>
          <p:nvPr userDrawn="1"/>
        </p:nvSpPr>
        <p:spPr bwMode="auto">
          <a:xfrm flipH="1">
            <a:off x="11407658" y="3291224"/>
            <a:ext cx="665132" cy="652276"/>
          </a:xfrm>
          <a:custGeom>
            <a:avLst/>
            <a:gdLst>
              <a:gd name="T0" fmla="*/ 111 w 124"/>
              <a:gd name="T1" fmla="*/ 43 h 126"/>
              <a:gd name="T2" fmla="*/ 114 w 124"/>
              <a:gd name="T3" fmla="*/ 27 h 126"/>
              <a:gd name="T4" fmla="*/ 94 w 124"/>
              <a:gd name="T5" fmla="*/ 21 h 126"/>
              <a:gd name="T6" fmla="*/ 87 w 124"/>
              <a:gd name="T7" fmla="*/ 7 h 126"/>
              <a:gd name="T8" fmla="*/ 70 w 124"/>
              <a:gd name="T9" fmla="*/ 11 h 126"/>
              <a:gd name="T10" fmla="*/ 64 w 124"/>
              <a:gd name="T11" fmla="*/ 0 h 126"/>
              <a:gd name="T12" fmla="*/ 53 w 124"/>
              <a:gd name="T13" fmla="*/ 12 h 126"/>
              <a:gd name="T14" fmla="*/ 32 w 124"/>
              <a:gd name="T15" fmla="*/ 8 h 126"/>
              <a:gd name="T16" fmla="*/ 27 w 124"/>
              <a:gd name="T17" fmla="*/ 25 h 126"/>
              <a:gd name="T18" fmla="*/ 9 w 124"/>
              <a:gd name="T19" fmla="*/ 30 h 126"/>
              <a:gd name="T20" fmla="*/ 13 w 124"/>
              <a:gd name="T21" fmla="*/ 46 h 126"/>
              <a:gd name="T22" fmla="*/ 0 w 124"/>
              <a:gd name="T23" fmla="*/ 61 h 126"/>
              <a:gd name="T24" fmla="*/ 11 w 124"/>
              <a:gd name="T25" fmla="*/ 73 h 126"/>
              <a:gd name="T26" fmla="*/ 9 w 124"/>
              <a:gd name="T27" fmla="*/ 91 h 126"/>
              <a:gd name="T28" fmla="*/ 24 w 124"/>
              <a:gd name="T29" fmla="*/ 100 h 126"/>
              <a:gd name="T30" fmla="*/ 30 w 124"/>
              <a:gd name="T31" fmla="*/ 104 h 126"/>
              <a:gd name="T32" fmla="*/ 38 w 124"/>
              <a:gd name="T33" fmla="*/ 120 h 126"/>
              <a:gd name="T34" fmla="*/ 55 w 124"/>
              <a:gd name="T35" fmla="*/ 115 h 126"/>
              <a:gd name="T36" fmla="*/ 61 w 124"/>
              <a:gd name="T37" fmla="*/ 126 h 126"/>
              <a:gd name="T38" fmla="*/ 72 w 124"/>
              <a:gd name="T39" fmla="*/ 114 h 126"/>
              <a:gd name="T40" fmla="*/ 90 w 124"/>
              <a:gd name="T41" fmla="*/ 120 h 126"/>
              <a:gd name="T42" fmla="*/ 97 w 124"/>
              <a:gd name="T43" fmla="*/ 104 h 126"/>
              <a:gd name="T44" fmla="*/ 104 w 124"/>
              <a:gd name="T45" fmla="*/ 96 h 126"/>
              <a:gd name="T46" fmla="*/ 120 w 124"/>
              <a:gd name="T47" fmla="*/ 88 h 126"/>
              <a:gd name="T48" fmla="*/ 114 w 124"/>
              <a:gd name="T49" fmla="*/ 70 h 126"/>
              <a:gd name="T50" fmla="*/ 124 w 124"/>
              <a:gd name="T51" fmla="*/ 57 h 126"/>
              <a:gd name="T52" fmla="*/ 80 w 124"/>
              <a:gd name="T53" fmla="*/ 64 h 126"/>
              <a:gd name="T54" fmla="*/ 79 w 124"/>
              <a:gd name="T55" fmla="*/ 70 h 126"/>
              <a:gd name="T56" fmla="*/ 77 w 124"/>
              <a:gd name="T57" fmla="*/ 73 h 126"/>
              <a:gd name="T58" fmla="*/ 72 w 124"/>
              <a:gd name="T59" fmla="*/ 74 h 126"/>
              <a:gd name="T60" fmla="*/ 73 w 124"/>
              <a:gd name="T61" fmla="*/ 78 h 126"/>
              <a:gd name="T62" fmla="*/ 68 w 124"/>
              <a:gd name="T63" fmla="*/ 77 h 126"/>
              <a:gd name="T64" fmla="*/ 65 w 124"/>
              <a:gd name="T65" fmla="*/ 81 h 126"/>
              <a:gd name="T66" fmla="*/ 60 w 124"/>
              <a:gd name="T67" fmla="*/ 78 h 126"/>
              <a:gd name="T68" fmla="*/ 56 w 124"/>
              <a:gd name="T69" fmla="*/ 79 h 126"/>
              <a:gd name="T70" fmla="*/ 53 w 124"/>
              <a:gd name="T71" fmla="*/ 78 h 126"/>
              <a:gd name="T72" fmla="*/ 52 w 124"/>
              <a:gd name="T73" fmla="*/ 73 h 126"/>
              <a:gd name="T74" fmla="*/ 48 w 124"/>
              <a:gd name="T75" fmla="*/ 74 h 126"/>
              <a:gd name="T76" fmla="*/ 49 w 124"/>
              <a:gd name="T77" fmla="*/ 69 h 126"/>
              <a:gd name="T78" fmla="*/ 45 w 124"/>
              <a:gd name="T79" fmla="*/ 65 h 126"/>
              <a:gd name="T80" fmla="*/ 48 w 124"/>
              <a:gd name="T81" fmla="*/ 61 h 126"/>
              <a:gd name="T82" fmla="*/ 46 w 124"/>
              <a:gd name="T83" fmla="*/ 56 h 126"/>
              <a:gd name="T84" fmla="*/ 51 w 124"/>
              <a:gd name="T85" fmla="*/ 54 h 126"/>
              <a:gd name="T86" fmla="*/ 52 w 124"/>
              <a:gd name="T87" fmla="*/ 49 h 126"/>
              <a:gd name="T88" fmla="*/ 57 w 124"/>
              <a:gd name="T89" fmla="*/ 50 h 126"/>
              <a:gd name="T90" fmla="*/ 61 w 124"/>
              <a:gd name="T91" fmla="*/ 45 h 126"/>
              <a:gd name="T92" fmla="*/ 65 w 124"/>
              <a:gd name="T93" fmla="*/ 48 h 126"/>
              <a:gd name="T94" fmla="*/ 69 w 124"/>
              <a:gd name="T95" fmla="*/ 47 h 126"/>
              <a:gd name="T96" fmla="*/ 72 w 124"/>
              <a:gd name="T97" fmla="*/ 49 h 126"/>
              <a:gd name="T98" fmla="*/ 77 w 124"/>
              <a:gd name="T99" fmla="*/ 53 h 126"/>
              <a:gd name="T100" fmla="*/ 78 w 124"/>
              <a:gd name="T101" fmla="*/ 56 h 126"/>
              <a:gd name="T102" fmla="*/ 80 w 124"/>
              <a:gd name="T103" fmla="*/ 6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26">
                <a:moveTo>
                  <a:pt x="122" y="56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2" y="46"/>
                  <a:pt x="111" y="4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8" y="36"/>
                  <a:pt x="118" y="35"/>
                  <a:pt x="118" y="35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6"/>
                  <a:pt x="112" y="26"/>
                  <a:pt x="112" y="26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9" y="26"/>
                  <a:pt x="97" y="23"/>
                  <a:pt x="94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2"/>
                  <a:pt x="95" y="11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7"/>
                  <a:pt x="85" y="7"/>
                  <a:pt x="85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77" y="13"/>
                  <a:pt x="73" y="12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2"/>
                  <a:pt x="54" y="3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5" y="14"/>
                  <a:pt x="42" y="15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7"/>
                  <a:pt x="23" y="29"/>
                  <a:pt x="21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10" y="29"/>
                  <a:pt x="9" y="3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6" y="40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50"/>
                  <a:pt x="11" y="53"/>
                  <a:pt x="11" y="56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1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1"/>
                  <a:pt x="2" y="71"/>
                  <a:pt x="3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7"/>
                  <a:pt x="14" y="82"/>
                  <a:pt x="16" y="86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90"/>
                  <a:pt x="9" y="91"/>
                  <a:pt x="9" y="91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100"/>
                  <a:pt x="25" y="100"/>
                  <a:pt x="25" y="99"/>
                </a:cubicBezTo>
                <a:cubicBezTo>
                  <a:pt x="27" y="101"/>
                  <a:pt x="28" y="102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8" y="116"/>
                  <a:pt x="29" y="117"/>
                  <a:pt x="30" y="117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9" y="120"/>
                  <a:pt x="39" y="120"/>
                  <a:pt x="40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8" y="113"/>
                  <a:pt x="52" y="114"/>
                  <a:pt x="55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5"/>
                  <a:pt x="60" y="126"/>
                  <a:pt x="61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1" y="12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6" y="114"/>
                  <a:pt x="79" y="113"/>
                  <a:pt x="82" y="112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9" y="116"/>
                  <a:pt x="99" y="115"/>
                  <a:pt x="99" y="11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9" y="101"/>
                  <a:pt x="101" y="98"/>
                  <a:pt x="103" y="96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5" y="98"/>
                  <a:pt x="116" y="97"/>
                  <a:pt x="116" y="9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19" y="87"/>
                  <a:pt x="119" y="86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3" y="78"/>
                  <a:pt x="114" y="74"/>
                  <a:pt x="114" y="70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6"/>
                  <a:pt x="123" y="56"/>
                  <a:pt x="122" y="56"/>
                </a:cubicBezTo>
                <a:close/>
                <a:moveTo>
                  <a:pt x="80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7"/>
                  <a:pt x="77" y="68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3"/>
                  <a:pt x="73" y="74"/>
                  <a:pt x="72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8" y="77"/>
                  <a:pt x="68" y="77"/>
                  <a:pt x="68" y="77"/>
                </a:cubicBezTo>
                <a:cubicBezTo>
                  <a:pt x="67" y="77"/>
                  <a:pt x="66" y="77"/>
                  <a:pt x="65" y="78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59" y="77"/>
                  <a:pt x="58" y="77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2" y="74"/>
                  <a:pt x="52" y="73"/>
                </a:cubicBezTo>
                <a:cubicBezTo>
                  <a:pt x="52" y="74"/>
                  <a:pt x="52" y="74"/>
                  <a:pt x="52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6" y="65"/>
                  <a:pt x="46" y="65"/>
                  <a:pt x="46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0"/>
                  <a:pt x="48" y="59"/>
                  <a:pt x="49" y="58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6"/>
                  <a:pt x="46" y="56"/>
                  <a:pt x="46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2" y="53"/>
                  <a:pt x="53" y="5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9"/>
                  <a:pt x="60" y="49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9"/>
                  <a:pt x="67" y="49"/>
                  <a:pt x="67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2"/>
                  <a:pt x="73" y="52"/>
                  <a:pt x="74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7" y="58"/>
                  <a:pt x="77" y="59"/>
                  <a:pt x="77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Freeform 11"/>
          <p:cNvSpPr>
            <a:spLocks noEditPoints="1"/>
          </p:cNvSpPr>
          <p:nvPr userDrawn="1"/>
        </p:nvSpPr>
        <p:spPr bwMode="auto">
          <a:xfrm flipH="1">
            <a:off x="11071417" y="5057624"/>
            <a:ext cx="343880" cy="337083"/>
          </a:xfrm>
          <a:custGeom>
            <a:avLst/>
            <a:gdLst>
              <a:gd name="T0" fmla="*/ 59 w 64"/>
              <a:gd name="T1" fmla="*/ 26 h 65"/>
              <a:gd name="T2" fmla="*/ 61 w 64"/>
              <a:gd name="T3" fmla="*/ 18 h 65"/>
              <a:gd name="T4" fmla="*/ 52 w 64"/>
              <a:gd name="T5" fmla="*/ 13 h 65"/>
              <a:gd name="T6" fmla="*/ 49 w 64"/>
              <a:gd name="T7" fmla="*/ 5 h 65"/>
              <a:gd name="T8" fmla="*/ 40 w 64"/>
              <a:gd name="T9" fmla="*/ 6 h 65"/>
              <a:gd name="T10" fmla="*/ 38 w 64"/>
              <a:gd name="T11" fmla="*/ 0 h 65"/>
              <a:gd name="T12" fmla="*/ 31 w 64"/>
              <a:gd name="T13" fmla="*/ 5 h 65"/>
              <a:gd name="T14" fmla="*/ 21 w 64"/>
              <a:gd name="T15" fmla="*/ 2 h 65"/>
              <a:gd name="T16" fmla="*/ 17 w 64"/>
              <a:gd name="T17" fmla="*/ 10 h 65"/>
              <a:gd name="T18" fmla="*/ 8 w 64"/>
              <a:gd name="T19" fmla="*/ 11 h 65"/>
              <a:gd name="T20" fmla="*/ 8 w 64"/>
              <a:gd name="T21" fmla="*/ 20 h 65"/>
              <a:gd name="T22" fmla="*/ 1 w 64"/>
              <a:gd name="T23" fmla="*/ 26 h 65"/>
              <a:gd name="T24" fmla="*/ 5 w 64"/>
              <a:gd name="T25" fmla="*/ 33 h 65"/>
              <a:gd name="T26" fmla="*/ 3 w 64"/>
              <a:gd name="T27" fmla="*/ 43 h 65"/>
              <a:gd name="T28" fmla="*/ 10 w 64"/>
              <a:gd name="T29" fmla="*/ 48 h 65"/>
              <a:gd name="T30" fmla="*/ 12 w 64"/>
              <a:gd name="T31" fmla="*/ 51 h 65"/>
              <a:gd name="T32" fmla="*/ 15 w 64"/>
              <a:gd name="T33" fmla="*/ 60 h 65"/>
              <a:gd name="T34" fmla="*/ 24 w 64"/>
              <a:gd name="T35" fmla="*/ 58 h 65"/>
              <a:gd name="T36" fmla="*/ 26 w 64"/>
              <a:gd name="T37" fmla="*/ 64 h 65"/>
              <a:gd name="T38" fmla="*/ 33 w 64"/>
              <a:gd name="T39" fmla="*/ 59 h 65"/>
              <a:gd name="T40" fmla="*/ 42 w 64"/>
              <a:gd name="T41" fmla="*/ 64 h 65"/>
              <a:gd name="T42" fmla="*/ 47 w 64"/>
              <a:gd name="T43" fmla="*/ 56 h 65"/>
              <a:gd name="T44" fmla="*/ 51 w 64"/>
              <a:gd name="T45" fmla="*/ 52 h 65"/>
              <a:gd name="T46" fmla="*/ 60 w 64"/>
              <a:gd name="T47" fmla="*/ 50 h 65"/>
              <a:gd name="T48" fmla="*/ 58 w 64"/>
              <a:gd name="T49" fmla="*/ 40 h 65"/>
              <a:gd name="T50" fmla="*/ 64 w 64"/>
              <a:gd name="T51" fmla="*/ 34 h 65"/>
              <a:gd name="T52" fmla="*/ 41 w 64"/>
              <a:gd name="T53" fmla="*/ 34 h 65"/>
              <a:gd name="T54" fmla="*/ 40 w 64"/>
              <a:gd name="T55" fmla="*/ 37 h 65"/>
              <a:gd name="T56" fmla="*/ 39 w 64"/>
              <a:gd name="T57" fmla="*/ 38 h 65"/>
              <a:gd name="T58" fmla="*/ 36 w 64"/>
              <a:gd name="T59" fmla="*/ 39 h 65"/>
              <a:gd name="T60" fmla="*/ 36 w 64"/>
              <a:gd name="T61" fmla="*/ 41 h 65"/>
              <a:gd name="T62" fmla="*/ 34 w 64"/>
              <a:gd name="T63" fmla="*/ 40 h 65"/>
              <a:gd name="T64" fmla="*/ 32 w 64"/>
              <a:gd name="T65" fmla="*/ 41 h 65"/>
              <a:gd name="T66" fmla="*/ 30 w 64"/>
              <a:gd name="T67" fmla="*/ 40 h 65"/>
              <a:gd name="T68" fmla="*/ 28 w 64"/>
              <a:gd name="T69" fmla="*/ 40 h 65"/>
              <a:gd name="T70" fmla="*/ 26 w 64"/>
              <a:gd name="T71" fmla="*/ 39 h 65"/>
              <a:gd name="T72" fmla="*/ 26 w 64"/>
              <a:gd name="T73" fmla="*/ 37 h 65"/>
              <a:gd name="T74" fmla="*/ 24 w 64"/>
              <a:gd name="T75" fmla="*/ 36 h 65"/>
              <a:gd name="T76" fmla="*/ 25 w 64"/>
              <a:gd name="T77" fmla="*/ 35 h 65"/>
              <a:gd name="T78" fmla="*/ 23 w 64"/>
              <a:gd name="T79" fmla="*/ 32 h 65"/>
              <a:gd name="T80" fmla="*/ 25 w 64"/>
              <a:gd name="T81" fmla="*/ 30 h 65"/>
              <a:gd name="T82" fmla="*/ 25 w 64"/>
              <a:gd name="T83" fmla="*/ 27 h 65"/>
              <a:gd name="T84" fmla="*/ 27 w 64"/>
              <a:gd name="T85" fmla="*/ 27 h 65"/>
              <a:gd name="T86" fmla="*/ 28 w 64"/>
              <a:gd name="T87" fmla="*/ 24 h 65"/>
              <a:gd name="T88" fmla="*/ 30 w 64"/>
              <a:gd name="T89" fmla="*/ 25 h 65"/>
              <a:gd name="T90" fmla="*/ 33 w 64"/>
              <a:gd name="T91" fmla="*/ 23 h 65"/>
              <a:gd name="T92" fmla="*/ 35 w 64"/>
              <a:gd name="T93" fmla="*/ 25 h 65"/>
              <a:gd name="T94" fmla="*/ 37 w 64"/>
              <a:gd name="T95" fmla="*/ 25 h 65"/>
              <a:gd name="T96" fmla="*/ 38 w 64"/>
              <a:gd name="T97" fmla="*/ 26 h 65"/>
              <a:gd name="T98" fmla="*/ 40 w 64"/>
              <a:gd name="T99" fmla="*/ 28 h 65"/>
              <a:gd name="T100" fmla="*/ 41 w 64"/>
              <a:gd name="T101" fmla="*/ 30 h 65"/>
              <a:gd name="T102" fmla="*/ 41 w 64"/>
              <a:gd name="T103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65">
                <a:moveTo>
                  <a:pt x="64" y="3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29"/>
                  <a:pt x="59" y="27"/>
                  <a:pt x="59" y="26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3" y="22"/>
                  <a:pt x="63" y="22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0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3" y="15"/>
                  <a:pt x="52" y="13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8"/>
                  <a:pt x="53" y="8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7"/>
                  <a:pt x="42" y="7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5"/>
                  <a:pt x="27" y="6"/>
                  <a:pt x="25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1"/>
                  <a:pt x="21" y="2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1"/>
                  <a:pt x="15" y="12"/>
                  <a:pt x="14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3"/>
                  <a:pt x="6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2"/>
                  <a:pt x="1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6"/>
                  <a:pt x="6" y="38"/>
                  <a:pt x="6" y="40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2" y="42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4" y="48"/>
                  <a:pt x="4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9"/>
                  <a:pt x="12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6" y="60"/>
                  <a:pt x="16" y="59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7"/>
                  <a:pt x="23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2" y="64"/>
                  <a:pt x="32" y="64"/>
                </a:cubicBezTo>
                <a:cubicBezTo>
                  <a:pt x="33" y="59"/>
                  <a:pt x="33" y="59"/>
                  <a:pt x="33" y="59"/>
                </a:cubicBezTo>
                <a:cubicBezTo>
                  <a:pt x="35" y="59"/>
                  <a:pt x="37" y="59"/>
                  <a:pt x="38" y="59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3"/>
                  <a:pt x="42" y="64"/>
                  <a:pt x="42" y="64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7" y="62"/>
                  <a:pt x="47" y="61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7" y="54"/>
                  <a:pt x="57" y="54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9"/>
                  <a:pt x="60" y="49"/>
                  <a:pt x="59" y="49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4"/>
                  <a:pt x="58" y="42"/>
                  <a:pt x="58" y="4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3"/>
                  <a:pt x="64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39" y="35"/>
                  <a:pt x="39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9"/>
                  <a:pt x="29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3"/>
                  <a:pt x="25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1" y="33"/>
                </a:cubicBezTo>
                <a:lnTo>
                  <a:pt x="41" y="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12"/>
          <p:cNvSpPr>
            <a:spLocks noEditPoints="1"/>
          </p:cNvSpPr>
          <p:nvPr userDrawn="1"/>
        </p:nvSpPr>
        <p:spPr bwMode="auto">
          <a:xfrm flipH="1">
            <a:off x="6559419" y="1325010"/>
            <a:ext cx="904945" cy="890865"/>
          </a:xfrm>
          <a:custGeom>
            <a:avLst/>
            <a:gdLst>
              <a:gd name="T0" fmla="*/ 156 w 169"/>
              <a:gd name="T1" fmla="*/ 84 h 172"/>
              <a:gd name="T2" fmla="*/ 164 w 169"/>
              <a:gd name="T3" fmla="*/ 61 h 172"/>
              <a:gd name="T4" fmla="*/ 162 w 169"/>
              <a:gd name="T5" fmla="*/ 47 h 172"/>
              <a:gd name="T6" fmla="*/ 145 w 169"/>
              <a:gd name="T7" fmla="*/ 47 h 172"/>
              <a:gd name="T8" fmla="*/ 140 w 169"/>
              <a:gd name="T9" fmla="*/ 25 h 172"/>
              <a:gd name="T10" fmla="*/ 129 w 169"/>
              <a:gd name="T11" fmla="*/ 15 h 172"/>
              <a:gd name="T12" fmla="*/ 118 w 169"/>
              <a:gd name="T13" fmla="*/ 22 h 172"/>
              <a:gd name="T14" fmla="*/ 105 w 169"/>
              <a:gd name="T15" fmla="*/ 17 h 172"/>
              <a:gd name="T16" fmla="*/ 100 w 169"/>
              <a:gd name="T17" fmla="*/ 1 h 172"/>
              <a:gd name="T18" fmla="*/ 86 w 169"/>
              <a:gd name="T19" fmla="*/ 2 h 172"/>
              <a:gd name="T20" fmla="*/ 66 w 169"/>
              <a:gd name="T21" fmla="*/ 17 h 172"/>
              <a:gd name="T22" fmla="*/ 54 w 169"/>
              <a:gd name="T23" fmla="*/ 5 h 172"/>
              <a:gd name="T24" fmla="*/ 42 w 169"/>
              <a:gd name="T25" fmla="*/ 13 h 172"/>
              <a:gd name="T26" fmla="*/ 35 w 169"/>
              <a:gd name="T27" fmla="*/ 34 h 172"/>
              <a:gd name="T28" fmla="*/ 19 w 169"/>
              <a:gd name="T29" fmla="*/ 30 h 172"/>
              <a:gd name="T30" fmla="*/ 12 w 169"/>
              <a:gd name="T31" fmla="*/ 43 h 172"/>
              <a:gd name="T32" fmla="*/ 16 w 169"/>
              <a:gd name="T33" fmla="*/ 65 h 172"/>
              <a:gd name="T34" fmla="*/ 0 w 169"/>
              <a:gd name="T35" fmla="*/ 70 h 172"/>
              <a:gd name="T36" fmla="*/ 2 w 169"/>
              <a:gd name="T37" fmla="*/ 85 h 172"/>
              <a:gd name="T38" fmla="*/ 16 w 169"/>
              <a:gd name="T39" fmla="*/ 107 h 172"/>
              <a:gd name="T40" fmla="*/ 6 w 169"/>
              <a:gd name="T41" fmla="*/ 113 h 172"/>
              <a:gd name="T42" fmla="*/ 10 w 169"/>
              <a:gd name="T43" fmla="*/ 127 h 172"/>
              <a:gd name="T44" fmla="*/ 26 w 169"/>
              <a:gd name="T45" fmla="*/ 127 h 172"/>
              <a:gd name="T46" fmla="*/ 31 w 169"/>
              <a:gd name="T47" fmla="*/ 135 h 172"/>
              <a:gd name="T48" fmla="*/ 28 w 169"/>
              <a:gd name="T49" fmla="*/ 152 h 172"/>
              <a:gd name="T50" fmla="*/ 42 w 169"/>
              <a:gd name="T51" fmla="*/ 157 h 172"/>
              <a:gd name="T52" fmla="*/ 64 w 169"/>
              <a:gd name="T53" fmla="*/ 155 h 172"/>
              <a:gd name="T54" fmla="*/ 67 w 169"/>
              <a:gd name="T55" fmla="*/ 169 h 172"/>
              <a:gd name="T56" fmla="*/ 81 w 169"/>
              <a:gd name="T57" fmla="*/ 171 h 172"/>
              <a:gd name="T58" fmla="*/ 87 w 169"/>
              <a:gd name="T59" fmla="*/ 158 h 172"/>
              <a:gd name="T60" fmla="*/ 107 w 169"/>
              <a:gd name="T61" fmla="*/ 167 h 172"/>
              <a:gd name="T62" fmla="*/ 122 w 169"/>
              <a:gd name="T63" fmla="*/ 165 h 172"/>
              <a:gd name="T64" fmla="*/ 123 w 169"/>
              <a:gd name="T65" fmla="*/ 148 h 172"/>
              <a:gd name="T66" fmla="*/ 133 w 169"/>
              <a:gd name="T67" fmla="*/ 139 h 172"/>
              <a:gd name="T68" fmla="*/ 147 w 169"/>
              <a:gd name="T69" fmla="*/ 143 h 172"/>
              <a:gd name="T70" fmla="*/ 157 w 169"/>
              <a:gd name="T71" fmla="*/ 132 h 172"/>
              <a:gd name="T72" fmla="*/ 147 w 169"/>
              <a:gd name="T73" fmla="*/ 120 h 172"/>
              <a:gd name="T74" fmla="*/ 165 w 169"/>
              <a:gd name="T75" fmla="*/ 104 h 172"/>
              <a:gd name="T76" fmla="*/ 169 w 169"/>
              <a:gd name="T77" fmla="*/ 90 h 172"/>
              <a:gd name="T78" fmla="*/ 82 w 169"/>
              <a:gd name="T79" fmla="*/ 142 h 172"/>
              <a:gd name="T80" fmla="*/ 76 w 169"/>
              <a:gd name="T81" fmla="*/ 86 h 172"/>
              <a:gd name="T82" fmla="*/ 82 w 169"/>
              <a:gd name="T83" fmla="*/ 142 h 172"/>
              <a:gd name="T84" fmla="*/ 76 w 169"/>
              <a:gd name="T85" fmla="*/ 80 h 172"/>
              <a:gd name="T86" fmla="*/ 82 w 169"/>
              <a:gd name="T87" fmla="*/ 25 h 172"/>
              <a:gd name="T88" fmla="*/ 87 w 169"/>
              <a:gd name="T89" fmla="*/ 142 h 172"/>
              <a:gd name="T90" fmla="*/ 93 w 169"/>
              <a:gd name="T91" fmla="*/ 86 h 172"/>
              <a:gd name="T92" fmla="*/ 87 w 169"/>
              <a:gd name="T93" fmla="*/ 142 h 172"/>
              <a:gd name="T94" fmla="*/ 87 w 169"/>
              <a:gd name="T95" fmla="*/ 75 h 172"/>
              <a:gd name="T96" fmla="*/ 143 w 169"/>
              <a:gd name="T97" fmla="*/ 8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72">
                <a:moveTo>
                  <a:pt x="167" y="88"/>
                </a:moveTo>
                <a:cubicBezTo>
                  <a:pt x="156" y="84"/>
                  <a:pt x="156" y="84"/>
                  <a:pt x="156" y="84"/>
                </a:cubicBezTo>
                <a:cubicBezTo>
                  <a:pt x="156" y="78"/>
                  <a:pt x="155" y="73"/>
                  <a:pt x="154" y="68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5" y="61"/>
                  <a:pt x="166" y="60"/>
                  <a:pt x="165" y="59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1" y="46"/>
                  <a:pt x="160" y="46"/>
                  <a:pt x="159" y="46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2" y="43"/>
                  <a:pt x="139" y="39"/>
                  <a:pt x="136" y="3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4"/>
                  <a:pt x="140" y="23"/>
                  <a:pt x="139" y="22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7" y="14"/>
                  <a:pt x="126" y="1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4" y="20"/>
                  <a:pt x="110" y="18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2"/>
                  <a:pt x="101" y="1"/>
                  <a:pt x="100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6" y="1"/>
                  <a:pt x="86" y="2"/>
                </a:cubicBezTo>
                <a:cubicBezTo>
                  <a:pt x="82" y="14"/>
                  <a:pt x="82" y="14"/>
                  <a:pt x="82" y="14"/>
                </a:cubicBezTo>
                <a:cubicBezTo>
                  <a:pt x="76" y="14"/>
                  <a:pt x="71" y="15"/>
                  <a:pt x="66" y="17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5"/>
                  <a:pt x="55" y="4"/>
                  <a:pt x="54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1" y="12"/>
                  <a:pt x="42" y="13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9"/>
                  <a:pt x="38" y="31"/>
                  <a:pt x="35" y="34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19" y="29"/>
                  <a:pt x="19" y="3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1"/>
                  <a:pt x="11" y="42"/>
                  <a:pt x="12" y="43"/>
                </a:cubicBezTo>
                <a:cubicBezTo>
                  <a:pt x="21" y="53"/>
                  <a:pt x="21" y="53"/>
                  <a:pt x="21" y="53"/>
                </a:cubicBezTo>
                <a:cubicBezTo>
                  <a:pt x="19" y="57"/>
                  <a:pt x="17" y="61"/>
                  <a:pt x="16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9"/>
                  <a:pt x="0" y="7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95"/>
                  <a:pt x="14" y="101"/>
                  <a:pt x="16" y="107"/>
                </a:cubicBezTo>
                <a:cubicBezTo>
                  <a:pt x="8" y="111"/>
                  <a:pt x="8" y="111"/>
                  <a:pt x="8" y="111"/>
                </a:cubicBezTo>
                <a:cubicBezTo>
                  <a:pt x="6" y="111"/>
                  <a:pt x="5" y="112"/>
                  <a:pt x="6" y="113"/>
                </a:cubicBezTo>
                <a:cubicBezTo>
                  <a:pt x="8" y="125"/>
                  <a:pt x="8" y="125"/>
                  <a:pt x="8" y="125"/>
                </a:cubicBezTo>
                <a:cubicBezTo>
                  <a:pt x="8" y="126"/>
                  <a:pt x="9" y="127"/>
                  <a:pt x="10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8"/>
                  <a:pt x="26" y="127"/>
                </a:cubicBezTo>
                <a:cubicBezTo>
                  <a:pt x="28" y="130"/>
                  <a:pt x="30" y="132"/>
                  <a:pt x="3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7" y="150"/>
                  <a:pt x="27" y="152"/>
                  <a:pt x="28" y="152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40" y="159"/>
                  <a:pt x="41" y="158"/>
                  <a:pt x="42" y="157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5" y="151"/>
                  <a:pt x="59" y="153"/>
                  <a:pt x="64" y="155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7" y="170"/>
                  <a:pt x="68" y="171"/>
                  <a:pt x="69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2"/>
                  <a:pt x="83" y="171"/>
                  <a:pt x="83" y="16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92" y="157"/>
                  <a:pt x="96" y="157"/>
                  <a:pt x="100" y="156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8" y="168"/>
                  <a:pt x="109" y="169"/>
                  <a:pt x="110" y="169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3" y="165"/>
                  <a:pt x="123" y="164"/>
                  <a:pt x="123" y="162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48"/>
                  <a:pt x="122" y="147"/>
                  <a:pt x="122" y="147"/>
                </a:cubicBezTo>
                <a:cubicBezTo>
                  <a:pt x="126" y="145"/>
                  <a:pt x="130" y="142"/>
                  <a:pt x="133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47" y="143"/>
                  <a:pt x="147" y="143"/>
                  <a:pt x="147" y="143"/>
                </a:cubicBezTo>
                <a:cubicBezTo>
                  <a:pt x="148" y="144"/>
                  <a:pt x="150" y="144"/>
                  <a:pt x="150" y="14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7" y="130"/>
                  <a:pt x="156" y="129"/>
                </a:cubicBezTo>
                <a:cubicBezTo>
                  <a:pt x="147" y="120"/>
                  <a:pt x="147" y="120"/>
                  <a:pt x="147" y="120"/>
                </a:cubicBezTo>
                <a:cubicBezTo>
                  <a:pt x="150" y="116"/>
                  <a:pt x="152" y="111"/>
                  <a:pt x="153" y="107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7" y="104"/>
                  <a:pt x="168" y="104"/>
                  <a:pt x="168" y="10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9"/>
                  <a:pt x="168" y="88"/>
                  <a:pt x="167" y="88"/>
                </a:cubicBezTo>
                <a:close/>
                <a:moveTo>
                  <a:pt x="82" y="142"/>
                </a:moveTo>
                <a:cubicBezTo>
                  <a:pt x="51" y="140"/>
                  <a:pt x="27" y="116"/>
                  <a:pt x="2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7" y="88"/>
                  <a:pt x="79" y="90"/>
                  <a:pt x="82" y="91"/>
                </a:cubicBezTo>
                <a:lnTo>
                  <a:pt x="82" y="142"/>
                </a:lnTo>
                <a:close/>
                <a:moveTo>
                  <a:pt x="82" y="75"/>
                </a:moveTo>
                <a:cubicBezTo>
                  <a:pt x="79" y="76"/>
                  <a:pt x="77" y="78"/>
                  <a:pt x="7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7" y="50"/>
                  <a:pt x="52" y="26"/>
                  <a:pt x="82" y="25"/>
                </a:cubicBezTo>
                <a:lnTo>
                  <a:pt x="82" y="75"/>
                </a:lnTo>
                <a:close/>
                <a:moveTo>
                  <a:pt x="87" y="142"/>
                </a:moveTo>
                <a:cubicBezTo>
                  <a:pt x="87" y="91"/>
                  <a:pt x="87" y="91"/>
                  <a:pt x="87" y="91"/>
                </a:cubicBezTo>
                <a:cubicBezTo>
                  <a:pt x="90" y="90"/>
                  <a:pt x="92" y="88"/>
                  <a:pt x="93" y="86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2" y="116"/>
                  <a:pt x="117" y="140"/>
                  <a:pt x="87" y="142"/>
                </a:cubicBezTo>
                <a:close/>
                <a:moveTo>
                  <a:pt x="93" y="80"/>
                </a:moveTo>
                <a:cubicBezTo>
                  <a:pt x="92" y="78"/>
                  <a:pt x="90" y="76"/>
                  <a:pt x="87" y="75"/>
                </a:cubicBezTo>
                <a:cubicBezTo>
                  <a:pt x="87" y="25"/>
                  <a:pt x="87" y="25"/>
                  <a:pt x="87" y="25"/>
                </a:cubicBezTo>
                <a:cubicBezTo>
                  <a:pt x="117" y="26"/>
                  <a:pt x="142" y="50"/>
                  <a:pt x="143" y="81"/>
                </a:cubicBezTo>
                <a:lnTo>
                  <a:pt x="93" y="8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13"/>
          <p:cNvSpPr>
            <a:spLocks noEditPoints="1"/>
          </p:cNvSpPr>
          <p:nvPr userDrawn="1"/>
        </p:nvSpPr>
        <p:spPr bwMode="auto">
          <a:xfrm flipH="1">
            <a:off x="10375484" y="1638639"/>
            <a:ext cx="1413980" cy="1368034"/>
          </a:xfrm>
          <a:custGeom>
            <a:avLst/>
            <a:gdLst>
              <a:gd name="T0" fmla="*/ 264 w 264"/>
              <a:gd name="T1" fmla="*/ 123 h 264"/>
              <a:gd name="T2" fmla="*/ 236 w 264"/>
              <a:gd name="T3" fmla="*/ 108 h 264"/>
              <a:gd name="T4" fmla="*/ 253 w 264"/>
              <a:gd name="T5" fmla="*/ 78 h 264"/>
              <a:gd name="T6" fmla="*/ 221 w 264"/>
              <a:gd name="T7" fmla="*/ 72 h 264"/>
              <a:gd name="T8" fmla="*/ 225 w 264"/>
              <a:gd name="T9" fmla="*/ 38 h 264"/>
              <a:gd name="T10" fmla="*/ 189 w 264"/>
              <a:gd name="T11" fmla="*/ 41 h 264"/>
              <a:gd name="T12" fmla="*/ 195 w 264"/>
              <a:gd name="T13" fmla="*/ 15 h 264"/>
              <a:gd name="T14" fmla="*/ 163 w 264"/>
              <a:gd name="T15" fmla="*/ 29 h 264"/>
              <a:gd name="T16" fmla="*/ 141 w 264"/>
              <a:gd name="T17" fmla="*/ 0 h 264"/>
              <a:gd name="T18" fmla="*/ 118 w 264"/>
              <a:gd name="T19" fmla="*/ 25 h 264"/>
              <a:gd name="T20" fmla="*/ 86 w 264"/>
              <a:gd name="T21" fmla="*/ 8 h 264"/>
              <a:gd name="T22" fmla="*/ 75 w 264"/>
              <a:gd name="T23" fmla="*/ 41 h 264"/>
              <a:gd name="T24" fmla="*/ 39 w 264"/>
              <a:gd name="T25" fmla="*/ 38 h 264"/>
              <a:gd name="T26" fmla="*/ 43 w 264"/>
              <a:gd name="T27" fmla="*/ 72 h 264"/>
              <a:gd name="T28" fmla="*/ 11 w 264"/>
              <a:gd name="T29" fmla="*/ 78 h 264"/>
              <a:gd name="T30" fmla="*/ 27 w 264"/>
              <a:gd name="T31" fmla="*/ 108 h 264"/>
              <a:gd name="T32" fmla="*/ 0 w 264"/>
              <a:gd name="T33" fmla="*/ 123 h 264"/>
              <a:gd name="T34" fmla="*/ 26 w 264"/>
              <a:gd name="T35" fmla="*/ 146 h 264"/>
              <a:gd name="T36" fmla="*/ 5 w 264"/>
              <a:gd name="T37" fmla="*/ 168 h 264"/>
              <a:gd name="T38" fmla="*/ 37 w 264"/>
              <a:gd name="T39" fmla="*/ 181 h 264"/>
              <a:gd name="T40" fmla="*/ 27 w 264"/>
              <a:gd name="T41" fmla="*/ 212 h 264"/>
              <a:gd name="T42" fmla="*/ 61 w 264"/>
              <a:gd name="T43" fmla="*/ 212 h 264"/>
              <a:gd name="T44" fmla="*/ 69 w 264"/>
              <a:gd name="T45" fmla="*/ 248 h 264"/>
              <a:gd name="T46" fmla="*/ 100 w 264"/>
              <a:gd name="T47" fmla="*/ 234 h 264"/>
              <a:gd name="T48" fmla="*/ 123 w 264"/>
              <a:gd name="T49" fmla="*/ 264 h 264"/>
              <a:gd name="T50" fmla="*/ 146 w 264"/>
              <a:gd name="T51" fmla="*/ 238 h 264"/>
              <a:gd name="T52" fmla="*/ 178 w 264"/>
              <a:gd name="T53" fmla="*/ 255 h 264"/>
              <a:gd name="T54" fmla="*/ 189 w 264"/>
              <a:gd name="T55" fmla="*/ 222 h 264"/>
              <a:gd name="T56" fmla="*/ 225 w 264"/>
              <a:gd name="T57" fmla="*/ 225 h 264"/>
              <a:gd name="T58" fmla="*/ 221 w 264"/>
              <a:gd name="T59" fmla="*/ 191 h 264"/>
              <a:gd name="T60" fmla="*/ 253 w 264"/>
              <a:gd name="T61" fmla="*/ 185 h 264"/>
              <a:gd name="T62" fmla="*/ 236 w 264"/>
              <a:gd name="T63" fmla="*/ 155 h 264"/>
              <a:gd name="T64" fmla="*/ 264 w 264"/>
              <a:gd name="T65" fmla="*/ 140 h 264"/>
              <a:gd name="T66" fmla="*/ 180 w 264"/>
              <a:gd name="T67" fmla="*/ 56 h 264"/>
              <a:gd name="T68" fmla="*/ 132 w 264"/>
              <a:gd name="T69" fmla="*/ 118 h 264"/>
              <a:gd name="T70" fmla="*/ 73 w 264"/>
              <a:gd name="T71" fmla="*/ 64 h 264"/>
              <a:gd name="T72" fmla="*/ 68 w 264"/>
              <a:gd name="T73" fmla="*/ 69 h 264"/>
              <a:gd name="T74" fmla="*/ 119 w 264"/>
              <a:gd name="T75" fmla="*/ 128 h 264"/>
              <a:gd name="T76" fmla="*/ 68 w 264"/>
              <a:gd name="T77" fmla="*/ 69 h 264"/>
              <a:gd name="T78" fmla="*/ 119 w 264"/>
              <a:gd name="T79" fmla="*/ 135 h 264"/>
              <a:gd name="T80" fmla="*/ 78 w 264"/>
              <a:gd name="T81" fmla="*/ 201 h 264"/>
              <a:gd name="T82" fmla="*/ 132 w 264"/>
              <a:gd name="T83" fmla="*/ 220 h 264"/>
              <a:gd name="T84" fmla="*/ 127 w 264"/>
              <a:gd name="T85" fmla="*/ 143 h 264"/>
              <a:gd name="T86" fmla="*/ 138 w 264"/>
              <a:gd name="T87" fmla="*/ 142 h 264"/>
              <a:gd name="T88" fmla="*/ 132 w 264"/>
              <a:gd name="T89" fmla="*/ 220 h 264"/>
              <a:gd name="T90" fmla="*/ 143 w 264"/>
              <a:gd name="T91" fmla="*/ 137 h 264"/>
              <a:gd name="T92" fmla="*/ 221 w 264"/>
              <a:gd name="T93" fmla="*/ 135 h 264"/>
              <a:gd name="T94" fmla="*/ 144 w 264"/>
              <a:gd name="T95" fmla="*/ 128 h 264"/>
              <a:gd name="T96" fmla="*/ 186 w 264"/>
              <a:gd name="T97" fmla="*/ 60 h 264"/>
              <a:gd name="T98" fmla="*/ 144 w 264"/>
              <a:gd name="T99" fmla="*/ 12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4" h="264">
                <a:moveTo>
                  <a:pt x="264" y="140"/>
                </a:moveTo>
                <a:cubicBezTo>
                  <a:pt x="264" y="123"/>
                  <a:pt x="264" y="123"/>
                  <a:pt x="264" y="123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8" y="114"/>
                  <a:pt x="237" y="111"/>
                  <a:pt x="236" y="108"/>
                </a:cubicBezTo>
                <a:cubicBezTo>
                  <a:pt x="259" y="94"/>
                  <a:pt x="259" y="94"/>
                  <a:pt x="259" y="94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5" y="78"/>
                  <a:pt x="223" y="75"/>
                  <a:pt x="221" y="7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02" y="51"/>
                  <a:pt x="202" y="51"/>
                  <a:pt x="202" y="51"/>
                </a:cubicBezTo>
                <a:cubicBezTo>
                  <a:pt x="198" y="47"/>
                  <a:pt x="193" y="44"/>
                  <a:pt x="189" y="41"/>
                </a:cubicBezTo>
                <a:cubicBezTo>
                  <a:pt x="189" y="41"/>
                  <a:pt x="189" y="41"/>
                  <a:pt x="189" y="41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78" y="8"/>
                  <a:pt x="178" y="8"/>
                  <a:pt x="178" y="8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58" y="27"/>
                  <a:pt x="152" y="26"/>
                  <a:pt x="146" y="25"/>
                </a:cubicBez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2" y="26"/>
                  <a:pt x="106" y="27"/>
                  <a:pt x="101" y="29"/>
                </a:cubicBezTo>
                <a:cubicBezTo>
                  <a:pt x="86" y="8"/>
                  <a:pt x="86" y="8"/>
                  <a:pt x="86" y="8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41"/>
                  <a:pt x="75" y="41"/>
                  <a:pt x="75" y="41"/>
                </a:cubicBezTo>
                <a:cubicBezTo>
                  <a:pt x="70" y="44"/>
                  <a:pt x="66" y="47"/>
                  <a:pt x="61" y="51"/>
                </a:cubicBezTo>
                <a:cubicBezTo>
                  <a:pt x="39" y="38"/>
                  <a:pt x="39" y="38"/>
                  <a:pt x="39" y="38"/>
                </a:cubicBezTo>
                <a:cubicBezTo>
                  <a:pt x="27" y="51"/>
                  <a:pt x="27" y="51"/>
                  <a:pt x="27" y="51"/>
                </a:cubicBezTo>
                <a:cubicBezTo>
                  <a:pt x="43" y="72"/>
                  <a:pt x="43" y="72"/>
                  <a:pt x="43" y="72"/>
                </a:cubicBezTo>
                <a:cubicBezTo>
                  <a:pt x="41" y="75"/>
                  <a:pt x="39" y="78"/>
                  <a:pt x="37" y="82"/>
                </a:cubicBezTo>
                <a:cubicBezTo>
                  <a:pt x="11" y="78"/>
                  <a:pt x="11" y="78"/>
                  <a:pt x="11" y="78"/>
                </a:cubicBezTo>
                <a:cubicBezTo>
                  <a:pt x="5" y="94"/>
                  <a:pt x="5" y="94"/>
                  <a:pt x="5" y="94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6" y="111"/>
                  <a:pt x="26" y="114"/>
                  <a:pt x="26" y="11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9"/>
                  <a:pt x="27" y="152"/>
                  <a:pt x="27" y="155"/>
                </a:cubicBezTo>
                <a:cubicBezTo>
                  <a:pt x="5" y="168"/>
                  <a:pt x="5" y="168"/>
                  <a:pt x="5" y="16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9" y="184"/>
                  <a:pt x="40" y="188"/>
                  <a:pt x="43" y="191"/>
                </a:cubicBezTo>
                <a:cubicBezTo>
                  <a:pt x="27" y="212"/>
                  <a:pt x="27" y="212"/>
                  <a:pt x="27" y="212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61" y="212"/>
                  <a:pt x="61" y="212"/>
                  <a:pt x="61" y="212"/>
                </a:cubicBezTo>
                <a:cubicBezTo>
                  <a:pt x="65" y="216"/>
                  <a:pt x="70" y="219"/>
                  <a:pt x="75" y="222"/>
                </a:cubicBezTo>
                <a:cubicBezTo>
                  <a:pt x="69" y="248"/>
                  <a:pt x="69" y="248"/>
                  <a:pt x="69" y="248"/>
                </a:cubicBezTo>
                <a:cubicBezTo>
                  <a:pt x="85" y="255"/>
                  <a:pt x="85" y="255"/>
                  <a:pt x="85" y="255"/>
                </a:cubicBezTo>
                <a:cubicBezTo>
                  <a:pt x="100" y="234"/>
                  <a:pt x="100" y="234"/>
                  <a:pt x="100" y="234"/>
                </a:cubicBezTo>
                <a:cubicBezTo>
                  <a:pt x="106" y="236"/>
                  <a:pt x="112" y="237"/>
                  <a:pt x="118" y="238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46" y="238"/>
                  <a:pt x="146" y="238"/>
                  <a:pt x="146" y="238"/>
                </a:cubicBezTo>
                <a:cubicBezTo>
                  <a:pt x="152" y="237"/>
                  <a:pt x="157" y="236"/>
                  <a:pt x="163" y="234"/>
                </a:cubicBezTo>
                <a:cubicBezTo>
                  <a:pt x="178" y="255"/>
                  <a:pt x="178" y="255"/>
                  <a:pt x="178" y="255"/>
                </a:cubicBezTo>
                <a:cubicBezTo>
                  <a:pt x="194" y="248"/>
                  <a:pt x="194" y="248"/>
                  <a:pt x="194" y="248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4" y="219"/>
                  <a:pt x="198" y="216"/>
                  <a:pt x="202" y="212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37" y="212"/>
                  <a:pt x="237" y="212"/>
                  <a:pt x="237" y="212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3" y="188"/>
                  <a:pt x="225" y="185"/>
                  <a:pt x="227" y="181"/>
                </a:cubicBezTo>
                <a:cubicBezTo>
                  <a:pt x="253" y="185"/>
                  <a:pt x="253" y="185"/>
                  <a:pt x="253" y="185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6" y="155"/>
                  <a:pt x="236" y="155"/>
                  <a:pt x="236" y="155"/>
                </a:cubicBezTo>
                <a:cubicBezTo>
                  <a:pt x="237" y="152"/>
                  <a:pt x="238" y="149"/>
                  <a:pt x="238" y="146"/>
                </a:cubicBezTo>
                <a:lnTo>
                  <a:pt x="264" y="140"/>
                </a:lnTo>
                <a:close/>
                <a:moveTo>
                  <a:pt x="132" y="42"/>
                </a:moveTo>
                <a:cubicBezTo>
                  <a:pt x="150" y="42"/>
                  <a:pt x="166" y="47"/>
                  <a:pt x="180" y="56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5" y="118"/>
                  <a:pt x="133" y="118"/>
                  <a:pt x="132" y="118"/>
                </a:cubicBezTo>
                <a:cubicBezTo>
                  <a:pt x="130" y="118"/>
                  <a:pt x="128" y="118"/>
                  <a:pt x="126" y="119"/>
                </a:cubicBezTo>
                <a:cubicBezTo>
                  <a:pt x="73" y="64"/>
                  <a:pt x="73" y="64"/>
                  <a:pt x="73" y="64"/>
                </a:cubicBezTo>
                <a:cubicBezTo>
                  <a:pt x="89" y="50"/>
                  <a:pt x="109" y="42"/>
                  <a:pt x="132" y="42"/>
                </a:cubicBezTo>
                <a:close/>
                <a:moveTo>
                  <a:pt x="68" y="69"/>
                </a:moveTo>
                <a:cubicBezTo>
                  <a:pt x="121" y="124"/>
                  <a:pt x="121" y="124"/>
                  <a:pt x="121" y="124"/>
                </a:cubicBezTo>
                <a:cubicBezTo>
                  <a:pt x="120" y="125"/>
                  <a:pt x="119" y="126"/>
                  <a:pt x="11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05"/>
                  <a:pt x="53" y="84"/>
                  <a:pt x="68" y="69"/>
                </a:cubicBezTo>
                <a:close/>
                <a:moveTo>
                  <a:pt x="43" y="135"/>
                </a:moveTo>
                <a:cubicBezTo>
                  <a:pt x="119" y="135"/>
                  <a:pt x="119" y="135"/>
                  <a:pt x="119" y="135"/>
                </a:cubicBezTo>
                <a:cubicBezTo>
                  <a:pt x="120" y="136"/>
                  <a:pt x="121" y="138"/>
                  <a:pt x="122" y="139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57" y="186"/>
                  <a:pt x="44" y="162"/>
                  <a:pt x="43" y="135"/>
                </a:cubicBezTo>
                <a:close/>
                <a:moveTo>
                  <a:pt x="132" y="220"/>
                </a:moveTo>
                <a:cubicBezTo>
                  <a:pt x="114" y="220"/>
                  <a:pt x="97" y="214"/>
                  <a:pt x="83" y="205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9" y="143"/>
                  <a:pt x="130" y="144"/>
                  <a:pt x="132" y="144"/>
                </a:cubicBezTo>
                <a:cubicBezTo>
                  <a:pt x="134" y="144"/>
                  <a:pt x="136" y="143"/>
                  <a:pt x="138" y="142"/>
                </a:cubicBezTo>
                <a:cubicBezTo>
                  <a:pt x="191" y="197"/>
                  <a:pt x="191" y="197"/>
                  <a:pt x="191" y="197"/>
                </a:cubicBezTo>
                <a:cubicBezTo>
                  <a:pt x="175" y="211"/>
                  <a:pt x="154" y="220"/>
                  <a:pt x="132" y="220"/>
                </a:cubicBezTo>
                <a:close/>
                <a:moveTo>
                  <a:pt x="196" y="193"/>
                </a:moveTo>
                <a:cubicBezTo>
                  <a:pt x="143" y="137"/>
                  <a:pt x="143" y="137"/>
                  <a:pt x="143" y="137"/>
                </a:cubicBezTo>
                <a:cubicBezTo>
                  <a:pt x="143" y="136"/>
                  <a:pt x="144" y="136"/>
                  <a:pt x="144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0" y="157"/>
                  <a:pt x="210" y="178"/>
                  <a:pt x="196" y="193"/>
                </a:cubicBezTo>
                <a:close/>
                <a:moveTo>
                  <a:pt x="144" y="128"/>
                </a:moveTo>
                <a:cubicBezTo>
                  <a:pt x="144" y="126"/>
                  <a:pt x="143" y="124"/>
                  <a:pt x="142" y="122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206" y="76"/>
                  <a:pt x="220" y="100"/>
                  <a:pt x="221" y="128"/>
                </a:cubicBezTo>
                <a:lnTo>
                  <a:pt x="144" y="12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Freeform 14"/>
          <p:cNvSpPr>
            <a:spLocks noEditPoints="1"/>
          </p:cNvSpPr>
          <p:nvPr userDrawn="1"/>
        </p:nvSpPr>
        <p:spPr bwMode="auto">
          <a:xfrm flipH="1">
            <a:off x="10753133" y="4429425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15"/>
          <p:cNvSpPr>
            <a:spLocks noEditPoints="1"/>
          </p:cNvSpPr>
          <p:nvPr userDrawn="1"/>
        </p:nvSpPr>
        <p:spPr bwMode="auto">
          <a:xfrm flipH="1">
            <a:off x="9338376" y="2244952"/>
            <a:ext cx="1119871" cy="1081292"/>
          </a:xfrm>
          <a:custGeom>
            <a:avLst/>
            <a:gdLst>
              <a:gd name="T0" fmla="*/ 193 w 209"/>
              <a:gd name="T1" fmla="*/ 99 h 209"/>
              <a:gd name="T2" fmla="*/ 207 w 209"/>
              <a:gd name="T3" fmla="*/ 78 h 209"/>
              <a:gd name="T4" fmla="*/ 201 w 209"/>
              <a:gd name="T5" fmla="*/ 62 h 209"/>
              <a:gd name="T6" fmla="*/ 174 w 209"/>
              <a:gd name="T7" fmla="*/ 50 h 209"/>
              <a:gd name="T8" fmla="*/ 167 w 209"/>
              <a:gd name="T9" fmla="*/ 42 h 209"/>
              <a:gd name="T10" fmla="*/ 160 w 209"/>
              <a:gd name="T11" fmla="*/ 15 h 209"/>
              <a:gd name="T12" fmla="*/ 141 w 209"/>
              <a:gd name="T13" fmla="*/ 6 h 209"/>
              <a:gd name="T14" fmla="*/ 111 w 209"/>
              <a:gd name="T15" fmla="*/ 16 h 209"/>
              <a:gd name="T16" fmla="*/ 100 w 209"/>
              <a:gd name="T17" fmla="*/ 16 h 209"/>
              <a:gd name="T18" fmla="*/ 70 w 209"/>
              <a:gd name="T19" fmla="*/ 6 h 209"/>
              <a:gd name="T20" fmla="*/ 51 w 209"/>
              <a:gd name="T21" fmla="*/ 15 h 209"/>
              <a:gd name="T22" fmla="*/ 43 w 209"/>
              <a:gd name="T23" fmla="*/ 42 h 209"/>
              <a:gd name="T24" fmla="*/ 36 w 209"/>
              <a:gd name="T25" fmla="*/ 50 h 209"/>
              <a:gd name="T26" fmla="*/ 10 w 209"/>
              <a:gd name="T27" fmla="*/ 62 h 209"/>
              <a:gd name="T28" fmla="*/ 4 w 209"/>
              <a:gd name="T29" fmla="*/ 78 h 209"/>
              <a:gd name="T30" fmla="*/ 17 w 209"/>
              <a:gd name="T31" fmla="*/ 99 h 209"/>
              <a:gd name="T32" fmla="*/ 17 w 209"/>
              <a:gd name="T33" fmla="*/ 110 h 209"/>
              <a:gd name="T34" fmla="*/ 4 w 209"/>
              <a:gd name="T35" fmla="*/ 130 h 209"/>
              <a:gd name="T36" fmla="*/ 10 w 209"/>
              <a:gd name="T37" fmla="*/ 146 h 209"/>
              <a:gd name="T38" fmla="*/ 36 w 209"/>
              <a:gd name="T39" fmla="*/ 159 h 209"/>
              <a:gd name="T40" fmla="*/ 43 w 209"/>
              <a:gd name="T41" fmla="*/ 167 h 209"/>
              <a:gd name="T42" fmla="*/ 51 w 209"/>
              <a:gd name="T43" fmla="*/ 193 h 209"/>
              <a:gd name="T44" fmla="*/ 70 w 209"/>
              <a:gd name="T45" fmla="*/ 202 h 209"/>
              <a:gd name="T46" fmla="*/ 99 w 209"/>
              <a:gd name="T47" fmla="*/ 192 h 209"/>
              <a:gd name="T48" fmla="*/ 110 w 209"/>
              <a:gd name="T49" fmla="*/ 192 h 209"/>
              <a:gd name="T50" fmla="*/ 141 w 209"/>
              <a:gd name="T51" fmla="*/ 202 h 209"/>
              <a:gd name="T52" fmla="*/ 160 w 209"/>
              <a:gd name="T53" fmla="*/ 193 h 209"/>
              <a:gd name="T54" fmla="*/ 168 w 209"/>
              <a:gd name="T55" fmla="*/ 166 h 209"/>
              <a:gd name="T56" fmla="*/ 175 w 209"/>
              <a:gd name="T57" fmla="*/ 158 h 209"/>
              <a:gd name="T58" fmla="*/ 201 w 209"/>
              <a:gd name="T59" fmla="*/ 146 h 209"/>
              <a:gd name="T60" fmla="*/ 207 w 209"/>
              <a:gd name="T61" fmla="*/ 130 h 209"/>
              <a:gd name="T62" fmla="*/ 193 w 209"/>
              <a:gd name="T63" fmla="*/ 110 h 209"/>
              <a:gd name="T64" fmla="*/ 143 w 209"/>
              <a:gd name="T65" fmla="*/ 37 h 209"/>
              <a:gd name="T66" fmla="*/ 61 w 209"/>
              <a:gd name="T67" fmla="*/ 57 h 209"/>
              <a:gd name="T68" fmla="*/ 99 w 209"/>
              <a:gd name="T69" fmla="*/ 99 h 209"/>
              <a:gd name="T70" fmla="*/ 65 w 209"/>
              <a:gd name="T71" fmla="*/ 63 h 209"/>
              <a:gd name="T72" fmla="*/ 107 w 209"/>
              <a:gd name="T73" fmla="*/ 46 h 209"/>
              <a:gd name="T74" fmla="*/ 107 w 209"/>
              <a:gd name="T75" fmla="*/ 95 h 209"/>
              <a:gd name="T76" fmla="*/ 99 w 209"/>
              <a:gd name="T77" fmla="*/ 106 h 209"/>
              <a:gd name="T78" fmla="*/ 49 w 209"/>
              <a:gd name="T79" fmla="*/ 106 h 209"/>
              <a:gd name="T80" fmla="*/ 107 w 209"/>
              <a:gd name="T81" fmla="*/ 112 h 209"/>
              <a:gd name="T82" fmla="*/ 107 w 209"/>
              <a:gd name="T83" fmla="*/ 161 h 209"/>
              <a:gd name="T84" fmla="*/ 114 w 209"/>
              <a:gd name="T85" fmla="*/ 108 h 209"/>
              <a:gd name="T86" fmla="*/ 148 w 209"/>
              <a:gd name="T87" fmla="*/ 144 h 209"/>
              <a:gd name="T88" fmla="*/ 113 w 209"/>
              <a:gd name="T89" fmla="*/ 98 h 209"/>
              <a:gd name="T90" fmla="*/ 115 w 209"/>
              <a:gd name="T91" fmla="*/ 101 h 209"/>
              <a:gd name="T92" fmla="*/ 41 w 209"/>
              <a:gd name="T93" fmla="*/ 100 h 209"/>
              <a:gd name="T94" fmla="*/ 28 w 209"/>
              <a:gd name="T95" fmla="*/ 109 h 209"/>
              <a:gd name="T96" fmla="*/ 54 w 209"/>
              <a:gd name="T97" fmla="*/ 162 h 209"/>
              <a:gd name="T98" fmla="*/ 61 w 209"/>
              <a:gd name="T99" fmla="*/ 168 h 209"/>
              <a:gd name="T100" fmla="*/ 143 w 209"/>
              <a:gd name="T101" fmla="*/ 156 h 209"/>
              <a:gd name="T102" fmla="*/ 159 w 209"/>
              <a:gd name="T103" fmla="*/ 159 h 209"/>
              <a:gd name="T104" fmla="*/ 182 w 209"/>
              <a:gd name="T105" fmla="*/ 109 h 209"/>
              <a:gd name="T106" fmla="*/ 143 w 209"/>
              <a:gd name="T107" fmla="*/ 52 h 209"/>
              <a:gd name="T108" fmla="*/ 169 w 209"/>
              <a:gd name="T109" fmla="*/ 10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9" h="209">
                <a:moveTo>
                  <a:pt x="209" y="108"/>
                </a:moveTo>
                <a:cubicBezTo>
                  <a:pt x="209" y="101"/>
                  <a:pt x="209" y="101"/>
                  <a:pt x="209" y="101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3" y="96"/>
                  <a:pt x="193" y="93"/>
                  <a:pt x="192" y="90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7"/>
                  <a:pt x="188" y="74"/>
                  <a:pt x="187" y="71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0" y="57"/>
                  <a:pt x="177" y="53"/>
                  <a:pt x="174" y="50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4" y="39"/>
                  <a:pt x="161" y="36"/>
                  <a:pt x="158" y="34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5" y="26"/>
                  <a:pt x="142" y="24"/>
                  <a:pt x="138" y="23"/>
                </a:cubicBezTo>
                <a:cubicBezTo>
                  <a:pt x="141" y="6"/>
                  <a:pt x="141" y="6"/>
                  <a:pt x="141" y="6"/>
                </a:cubicBezTo>
                <a:cubicBezTo>
                  <a:pt x="135" y="4"/>
                  <a:pt x="135" y="4"/>
                  <a:pt x="135" y="4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2" y="18"/>
                  <a:pt x="117" y="17"/>
                  <a:pt x="111" y="16"/>
                </a:cubicBezTo>
                <a:cubicBezTo>
                  <a:pt x="109" y="0"/>
                  <a:pt x="109" y="0"/>
                  <a:pt x="10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4" y="17"/>
                  <a:pt x="89" y="18"/>
                  <a:pt x="83" y="19"/>
                </a:cubicBezTo>
                <a:cubicBezTo>
                  <a:pt x="76" y="4"/>
                  <a:pt x="76" y="4"/>
                  <a:pt x="76" y="4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22"/>
                  <a:pt x="73" y="22"/>
                  <a:pt x="73" y="22"/>
                </a:cubicBezTo>
                <a:cubicBezTo>
                  <a:pt x="69" y="24"/>
                  <a:pt x="66" y="26"/>
                  <a:pt x="62" y="28"/>
                </a:cubicBezTo>
                <a:cubicBezTo>
                  <a:pt x="51" y="15"/>
                  <a:pt x="51" y="15"/>
                  <a:pt x="51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6"/>
                  <a:pt x="46" y="39"/>
                  <a:pt x="43" y="42"/>
                </a:cubicBezTo>
                <a:cubicBezTo>
                  <a:pt x="30" y="32"/>
                  <a:pt x="30" y="32"/>
                  <a:pt x="30" y="32"/>
                </a:cubicBezTo>
                <a:cubicBezTo>
                  <a:pt x="25" y="37"/>
                  <a:pt x="25" y="37"/>
                  <a:pt x="25" y="37"/>
                </a:cubicBezTo>
                <a:cubicBezTo>
                  <a:pt x="36" y="50"/>
                  <a:pt x="36" y="50"/>
                  <a:pt x="36" y="50"/>
                </a:cubicBezTo>
                <a:cubicBezTo>
                  <a:pt x="33" y="53"/>
                  <a:pt x="31" y="57"/>
                  <a:pt x="28" y="61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2"/>
                  <a:pt x="10" y="62"/>
                  <a:pt x="10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4"/>
                  <a:pt x="21" y="77"/>
                  <a:pt x="21" y="80"/>
                </a:cubicBezTo>
                <a:cubicBezTo>
                  <a:pt x="4" y="78"/>
                  <a:pt x="4" y="78"/>
                  <a:pt x="4" y="78"/>
                </a:cubicBezTo>
                <a:cubicBezTo>
                  <a:pt x="2" y="85"/>
                  <a:pt x="2" y="85"/>
                  <a:pt x="2" y="85"/>
                </a:cubicBezTo>
                <a:cubicBezTo>
                  <a:pt x="18" y="90"/>
                  <a:pt x="18" y="90"/>
                  <a:pt x="18" y="90"/>
                </a:cubicBezTo>
                <a:cubicBezTo>
                  <a:pt x="18" y="93"/>
                  <a:pt x="17" y="96"/>
                  <a:pt x="17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8"/>
                  <a:pt x="0" y="108"/>
                  <a:pt x="0" y="108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7" y="112"/>
                  <a:pt x="18" y="115"/>
                  <a:pt x="18" y="118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30"/>
                  <a:pt x="4" y="130"/>
                  <a:pt x="4" y="130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1" y="131"/>
                  <a:pt x="22" y="134"/>
                  <a:pt x="24" y="137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0" y="151"/>
                  <a:pt x="33" y="155"/>
                  <a:pt x="36" y="15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46" y="170"/>
                  <a:pt x="49" y="172"/>
                  <a:pt x="53" y="175"/>
                </a:cubicBezTo>
                <a:cubicBezTo>
                  <a:pt x="45" y="189"/>
                  <a:pt x="45" y="189"/>
                  <a:pt x="45" y="189"/>
                </a:cubicBezTo>
                <a:cubicBezTo>
                  <a:pt x="51" y="193"/>
                  <a:pt x="51" y="193"/>
                  <a:pt x="51" y="193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5" y="183"/>
                  <a:pt x="69" y="185"/>
                  <a:pt x="73" y="186"/>
                </a:cubicBezTo>
                <a:cubicBezTo>
                  <a:pt x="70" y="202"/>
                  <a:pt x="70" y="202"/>
                  <a:pt x="70" y="202"/>
                </a:cubicBezTo>
                <a:cubicBezTo>
                  <a:pt x="76" y="204"/>
                  <a:pt x="76" y="204"/>
                  <a:pt x="76" y="204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8" y="191"/>
                  <a:pt x="94" y="192"/>
                  <a:pt x="99" y="192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6" y="192"/>
                  <a:pt x="122" y="191"/>
                  <a:pt x="128" y="189"/>
                </a:cubicBezTo>
                <a:cubicBezTo>
                  <a:pt x="135" y="204"/>
                  <a:pt x="135" y="204"/>
                  <a:pt x="135" y="204"/>
                </a:cubicBezTo>
                <a:cubicBezTo>
                  <a:pt x="141" y="202"/>
                  <a:pt x="141" y="202"/>
                  <a:pt x="141" y="202"/>
                </a:cubicBezTo>
                <a:cubicBezTo>
                  <a:pt x="138" y="186"/>
                  <a:pt x="138" y="186"/>
                  <a:pt x="138" y="186"/>
                </a:cubicBezTo>
                <a:cubicBezTo>
                  <a:pt x="142" y="184"/>
                  <a:pt x="146" y="183"/>
                  <a:pt x="149" y="181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5" y="189"/>
                  <a:pt x="165" y="189"/>
                  <a:pt x="165" y="189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62" y="172"/>
                  <a:pt x="165" y="169"/>
                  <a:pt x="168" y="16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75" y="158"/>
                  <a:pt x="175" y="158"/>
                  <a:pt x="175" y="158"/>
                </a:cubicBezTo>
                <a:cubicBezTo>
                  <a:pt x="178" y="155"/>
                  <a:pt x="180" y="151"/>
                  <a:pt x="182" y="147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201" y="146"/>
                  <a:pt x="201" y="146"/>
                  <a:pt x="201" y="146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8" y="134"/>
                  <a:pt x="189" y="131"/>
                  <a:pt x="190" y="128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93" y="115"/>
                  <a:pt x="193" y="112"/>
                  <a:pt x="193" y="110"/>
                </a:cubicBezTo>
                <a:lnTo>
                  <a:pt x="209" y="108"/>
                </a:lnTo>
                <a:close/>
                <a:moveTo>
                  <a:pt x="105" y="27"/>
                </a:moveTo>
                <a:cubicBezTo>
                  <a:pt x="119" y="27"/>
                  <a:pt x="131" y="30"/>
                  <a:pt x="143" y="3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26" y="42"/>
                  <a:pt x="116" y="40"/>
                  <a:pt x="105" y="40"/>
                </a:cubicBezTo>
                <a:cubicBezTo>
                  <a:pt x="88" y="40"/>
                  <a:pt x="73" y="46"/>
                  <a:pt x="61" y="57"/>
                </a:cubicBezTo>
                <a:cubicBezTo>
                  <a:pt x="53" y="47"/>
                  <a:pt x="53" y="47"/>
                  <a:pt x="53" y="47"/>
                </a:cubicBezTo>
                <a:cubicBezTo>
                  <a:pt x="66" y="35"/>
                  <a:pt x="85" y="27"/>
                  <a:pt x="105" y="27"/>
                </a:cubicBezTo>
                <a:close/>
                <a:moveTo>
                  <a:pt x="99" y="99"/>
                </a:moveTo>
                <a:cubicBezTo>
                  <a:pt x="99" y="100"/>
                  <a:pt x="99" y="101"/>
                  <a:pt x="98" y="101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87"/>
                  <a:pt x="55" y="73"/>
                  <a:pt x="65" y="63"/>
                </a:cubicBezTo>
                <a:lnTo>
                  <a:pt x="99" y="99"/>
                </a:lnTo>
                <a:close/>
                <a:moveTo>
                  <a:pt x="68" y="60"/>
                </a:moveTo>
                <a:cubicBezTo>
                  <a:pt x="79" y="51"/>
                  <a:pt x="92" y="46"/>
                  <a:pt x="107" y="46"/>
                </a:cubicBezTo>
                <a:cubicBezTo>
                  <a:pt x="118" y="46"/>
                  <a:pt x="129" y="49"/>
                  <a:pt x="138" y="5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8" y="95"/>
                  <a:pt x="107" y="95"/>
                </a:cubicBezTo>
                <a:cubicBezTo>
                  <a:pt x="105" y="95"/>
                  <a:pt x="104" y="95"/>
                  <a:pt x="103" y="96"/>
                </a:cubicBezTo>
                <a:lnTo>
                  <a:pt x="68" y="60"/>
                </a:lnTo>
                <a:close/>
                <a:moveTo>
                  <a:pt x="99" y="106"/>
                </a:moveTo>
                <a:cubicBezTo>
                  <a:pt x="99" y="107"/>
                  <a:pt x="99" y="108"/>
                  <a:pt x="100" y="109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58" y="139"/>
                  <a:pt x="50" y="124"/>
                  <a:pt x="49" y="106"/>
                </a:cubicBezTo>
                <a:lnTo>
                  <a:pt x="99" y="106"/>
                </a:lnTo>
                <a:close/>
                <a:moveTo>
                  <a:pt x="104" y="111"/>
                </a:moveTo>
                <a:cubicBezTo>
                  <a:pt x="105" y="112"/>
                  <a:pt x="106" y="112"/>
                  <a:pt x="107" y="112"/>
                </a:cubicBezTo>
                <a:cubicBezTo>
                  <a:pt x="108" y="112"/>
                  <a:pt x="109" y="111"/>
                  <a:pt x="111" y="111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35" y="156"/>
                  <a:pt x="121" y="161"/>
                  <a:pt x="107" y="161"/>
                </a:cubicBezTo>
                <a:cubicBezTo>
                  <a:pt x="95" y="161"/>
                  <a:pt x="84" y="158"/>
                  <a:pt x="75" y="152"/>
                </a:cubicBezTo>
                <a:lnTo>
                  <a:pt x="104" y="111"/>
                </a:lnTo>
                <a:close/>
                <a:moveTo>
                  <a:pt x="114" y="108"/>
                </a:moveTo>
                <a:cubicBezTo>
                  <a:pt x="114" y="107"/>
                  <a:pt x="114" y="107"/>
                  <a:pt x="115" y="106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4" y="121"/>
                  <a:pt x="158" y="134"/>
                  <a:pt x="148" y="144"/>
                </a:cubicBezTo>
                <a:lnTo>
                  <a:pt x="114" y="108"/>
                </a:lnTo>
                <a:close/>
                <a:moveTo>
                  <a:pt x="115" y="101"/>
                </a:moveTo>
                <a:cubicBezTo>
                  <a:pt x="115" y="100"/>
                  <a:pt x="114" y="99"/>
                  <a:pt x="113" y="9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5" y="68"/>
                  <a:pt x="164" y="84"/>
                  <a:pt x="164" y="101"/>
                </a:cubicBezTo>
                <a:lnTo>
                  <a:pt x="115" y="101"/>
                </a:lnTo>
                <a:close/>
                <a:moveTo>
                  <a:pt x="46" y="54"/>
                </a:moveTo>
                <a:cubicBezTo>
                  <a:pt x="55" y="63"/>
                  <a:pt x="55" y="63"/>
                  <a:pt x="55" y="63"/>
                </a:cubicBezTo>
                <a:cubicBezTo>
                  <a:pt x="47" y="73"/>
                  <a:pt x="41" y="86"/>
                  <a:pt x="41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83"/>
                  <a:pt x="35" y="66"/>
                  <a:pt x="46" y="54"/>
                </a:cubicBezTo>
                <a:close/>
                <a:moveTo>
                  <a:pt x="28" y="109"/>
                </a:moveTo>
                <a:cubicBezTo>
                  <a:pt x="41" y="109"/>
                  <a:pt x="41" y="109"/>
                  <a:pt x="41" y="109"/>
                </a:cubicBezTo>
                <a:cubicBezTo>
                  <a:pt x="42" y="126"/>
                  <a:pt x="50" y="141"/>
                  <a:pt x="61" y="152"/>
                </a:cubicBezTo>
                <a:cubicBezTo>
                  <a:pt x="54" y="162"/>
                  <a:pt x="54" y="162"/>
                  <a:pt x="54" y="162"/>
                </a:cubicBezTo>
                <a:cubicBezTo>
                  <a:pt x="39" y="149"/>
                  <a:pt x="29" y="130"/>
                  <a:pt x="28" y="109"/>
                </a:cubicBezTo>
                <a:close/>
                <a:moveTo>
                  <a:pt x="105" y="181"/>
                </a:moveTo>
                <a:cubicBezTo>
                  <a:pt x="89" y="181"/>
                  <a:pt x="73" y="176"/>
                  <a:pt x="61" y="168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79" y="164"/>
                  <a:pt x="91" y="169"/>
                  <a:pt x="105" y="169"/>
                </a:cubicBezTo>
                <a:cubicBezTo>
                  <a:pt x="119" y="169"/>
                  <a:pt x="133" y="164"/>
                  <a:pt x="143" y="156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39" y="175"/>
                  <a:pt x="123" y="181"/>
                  <a:pt x="105" y="181"/>
                </a:cubicBezTo>
                <a:close/>
                <a:moveTo>
                  <a:pt x="159" y="159"/>
                </a:moveTo>
                <a:cubicBezTo>
                  <a:pt x="150" y="150"/>
                  <a:pt x="150" y="150"/>
                  <a:pt x="150" y="150"/>
                </a:cubicBezTo>
                <a:cubicBezTo>
                  <a:pt x="161" y="140"/>
                  <a:pt x="168" y="125"/>
                  <a:pt x="169" y="109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1" y="129"/>
                  <a:pt x="172" y="146"/>
                  <a:pt x="159" y="159"/>
                </a:cubicBezTo>
                <a:close/>
                <a:moveTo>
                  <a:pt x="169" y="100"/>
                </a:moveTo>
                <a:cubicBezTo>
                  <a:pt x="168" y="80"/>
                  <a:pt x="158" y="63"/>
                  <a:pt x="143" y="5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69" y="55"/>
                  <a:pt x="181" y="76"/>
                  <a:pt x="182" y="100"/>
                </a:cubicBezTo>
                <a:lnTo>
                  <a:pt x="169" y="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Freeform 16"/>
          <p:cNvSpPr>
            <a:spLocks noEditPoints="1"/>
          </p:cNvSpPr>
          <p:nvPr userDrawn="1"/>
        </p:nvSpPr>
        <p:spPr bwMode="auto">
          <a:xfrm flipH="1">
            <a:off x="11137143" y="3943500"/>
            <a:ext cx="744319" cy="720132"/>
          </a:xfrm>
          <a:custGeom>
            <a:avLst/>
            <a:gdLst>
              <a:gd name="T0" fmla="*/ 128 w 139"/>
              <a:gd name="T1" fmla="*/ 66 h 139"/>
              <a:gd name="T2" fmla="*/ 137 w 139"/>
              <a:gd name="T3" fmla="*/ 52 h 139"/>
              <a:gd name="T4" fmla="*/ 133 w 139"/>
              <a:gd name="T5" fmla="*/ 41 h 139"/>
              <a:gd name="T6" fmla="*/ 115 w 139"/>
              <a:gd name="T7" fmla="*/ 33 h 139"/>
              <a:gd name="T8" fmla="*/ 111 w 139"/>
              <a:gd name="T9" fmla="*/ 28 h 139"/>
              <a:gd name="T10" fmla="*/ 106 w 139"/>
              <a:gd name="T11" fmla="*/ 10 h 139"/>
              <a:gd name="T12" fmla="*/ 93 w 139"/>
              <a:gd name="T13" fmla="*/ 4 h 139"/>
              <a:gd name="T14" fmla="*/ 73 w 139"/>
              <a:gd name="T15" fmla="*/ 11 h 139"/>
              <a:gd name="T16" fmla="*/ 66 w 139"/>
              <a:gd name="T17" fmla="*/ 11 h 139"/>
              <a:gd name="T18" fmla="*/ 46 w 139"/>
              <a:gd name="T19" fmla="*/ 4 h 139"/>
              <a:gd name="T20" fmla="*/ 33 w 139"/>
              <a:gd name="T21" fmla="*/ 10 h 139"/>
              <a:gd name="T22" fmla="*/ 28 w 139"/>
              <a:gd name="T23" fmla="*/ 28 h 139"/>
              <a:gd name="T24" fmla="*/ 23 w 139"/>
              <a:gd name="T25" fmla="*/ 33 h 139"/>
              <a:gd name="T26" fmla="*/ 6 w 139"/>
              <a:gd name="T27" fmla="*/ 41 h 139"/>
              <a:gd name="T28" fmla="*/ 2 w 139"/>
              <a:gd name="T29" fmla="*/ 52 h 139"/>
              <a:gd name="T30" fmla="*/ 11 w 139"/>
              <a:gd name="T31" fmla="*/ 66 h 139"/>
              <a:gd name="T32" fmla="*/ 11 w 139"/>
              <a:gd name="T33" fmla="*/ 73 h 139"/>
              <a:gd name="T34" fmla="*/ 2 w 139"/>
              <a:gd name="T35" fmla="*/ 86 h 139"/>
              <a:gd name="T36" fmla="*/ 6 w 139"/>
              <a:gd name="T37" fmla="*/ 97 h 139"/>
              <a:gd name="T38" fmla="*/ 23 w 139"/>
              <a:gd name="T39" fmla="*/ 106 h 139"/>
              <a:gd name="T40" fmla="*/ 28 w 139"/>
              <a:gd name="T41" fmla="*/ 111 h 139"/>
              <a:gd name="T42" fmla="*/ 33 w 139"/>
              <a:gd name="T43" fmla="*/ 128 h 139"/>
              <a:gd name="T44" fmla="*/ 46 w 139"/>
              <a:gd name="T45" fmla="*/ 134 h 139"/>
              <a:gd name="T46" fmla="*/ 65 w 139"/>
              <a:gd name="T47" fmla="*/ 128 h 139"/>
              <a:gd name="T48" fmla="*/ 73 w 139"/>
              <a:gd name="T49" fmla="*/ 128 h 139"/>
              <a:gd name="T50" fmla="*/ 93 w 139"/>
              <a:gd name="T51" fmla="*/ 134 h 139"/>
              <a:gd name="T52" fmla="*/ 106 w 139"/>
              <a:gd name="T53" fmla="*/ 128 h 139"/>
              <a:gd name="T54" fmla="*/ 111 w 139"/>
              <a:gd name="T55" fmla="*/ 111 h 139"/>
              <a:gd name="T56" fmla="*/ 116 w 139"/>
              <a:gd name="T57" fmla="*/ 105 h 139"/>
              <a:gd name="T58" fmla="*/ 133 w 139"/>
              <a:gd name="T59" fmla="*/ 97 h 139"/>
              <a:gd name="T60" fmla="*/ 137 w 139"/>
              <a:gd name="T61" fmla="*/ 86 h 139"/>
              <a:gd name="T62" fmla="*/ 128 w 139"/>
              <a:gd name="T63" fmla="*/ 73 h 139"/>
              <a:gd name="T64" fmla="*/ 94 w 139"/>
              <a:gd name="T65" fmla="*/ 24 h 139"/>
              <a:gd name="T66" fmla="*/ 40 w 139"/>
              <a:gd name="T67" fmla="*/ 38 h 139"/>
              <a:gd name="T68" fmla="*/ 65 w 139"/>
              <a:gd name="T69" fmla="*/ 66 h 139"/>
              <a:gd name="T70" fmla="*/ 43 w 139"/>
              <a:gd name="T71" fmla="*/ 42 h 139"/>
              <a:gd name="T72" fmla="*/ 70 w 139"/>
              <a:gd name="T73" fmla="*/ 30 h 139"/>
              <a:gd name="T74" fmla="*/ 70 w 139"/>
              <a:gd name="T75" fmla="*/ 63 h 139"/>
              <a:gd name="T76" fmla="*/ 65 w 139"/>
              <a:gd name="T77" fmla="*/ 71 h 139"/>
              <a:gd name="T78" fmla="*/ 32 w 139"/>
              <a:gd name="T79" fmla="*/ 71 h 139"/>
              <a:gd name="T80" fmla="*/ 70 w 139"/>
              <a:gd name="T81" fmla="*/ 74 h 139"/>
              <a:gd name="T82" fmla="*/ 70 w 139"/>
              <a:gd name="T83" fmla="*/ 107 h 139"/>
              <a:gd name="T84" fmla="*/ 75 w 139"/>
              <a:gd name="T85" fmla="*/ 72 h 139"/>
              <a:gd name="T86" fmla="*/ 98 w 139"/>
              <a:gd name="T87" fmla="*/ 96 h 139"/>
              <a:gd name="T88" fmla="*/ 75 w 139"/>
              <a:gd name="T89" fmla="*/ 65 h 139"/>
              <a:gd name="T90" fmla="*/ 76 w 139"/>
              <a:gd name="T91" fmla="*/ 68 h 139"/>
              <a:gd name="T92" fmla="*/ 26 w 139"/>
              <a:gd name="T93" fmla="*/ 67 h 139"/>
              <a:gd name="T94" fmla="*/ 18 w 139"/>
              <a:gd name="T95" fmla="*/ 73 h 139"/>
              <a:gd name="T96" fmla="*/ 35 w 139"/>
              <a:gd name="T97" fmla="*/ 108 h 139"/>
              <a:gd name="T98" fmla="*/ 40 w 139"/>
              <a:gd name="T99" fmla="*/ 112 h 139"/>
              <a:gd name="T100" fmla="*/ 95 w 139"/>
              <a:gd name="T101" fmla="*/ 104 h 139"/>
              <a:gd name="T102" fmla="*/ 105 w 139"/>
              <a:gd name="T103" fmla="*/ 106 h 139"/>
              <a:gd name="T104" fmla="*/ 120 w 139"/>
              <a:gd name="T105" fmla="*/ 73 h 139"/>
              <a:gd name="T106" fmla="*/ 94 w 139"/>
              <a:gd name="T107" fmla="*/ 35 h 139"/>
              <a:gd name="T108" fmla="*/ 112 w 139"/>
              <a:gd name="T109" fmla="*/ 6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139">
                <a:moveTo>
                  <a:pt x="139" y="72"/>
                </a:moveTo>
                <a:cubicBezTo>
                  <a:pt x="139" y="67"/>
                  <a:pt x="139" y="67"/>
                  <a:pt x="139" y="67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4"/>
                  <a:pt x="127" y="62"/>
                  <a:pt x="127" y="60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5" y="51"/>
                  <a:pt x="124" y="49"/>
                  <a:pt x="124" y="4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38"/>
                  <a:pt x="117" y="36"/>
                  <a:pt x="115" y="33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6"/>
                  <a:pt x="107" y="24"/>
                  <a:pt x="104" y="2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17"/>
                  <a:pt x="94" y="16"/>
                  <a:pt x="91" y="15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3"/>
                  <a:pt x="89" y="3"/>
                  <a:pt x="89" y="3"/>
                </a:cubicBezTo>
                <a:cubicBezTo>
                  <a:pt x="84" y="13"/>
                  <a:pt x="84" y="13"/>
                  <a:pt x="84" y="13"/>
                </a:cubicBezTo>
                <a:cubicBezTo>
                  <a:pt x="81" y="12"/>
                  <a:pt x="77" y="11"/>
                  <a:pt x="73" y="11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1"/>
                  <a:pt x="58" y="12"/>
                  <a:pt x="55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15"/>
                  <a:pt x="48" y="15"/>
                  <a:pt x="48" y="15"/>
                </a:cubicBezTo>
                <a:cubicBezTo>
                  <a:pt x="45" y="16"/>
                  <a:pt x="43" y="17"/>
                  <a:pt x="41" y="18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22"/>
                  <a:pt x="35" y="22"/>
                  <a:pt x="35" y="22"/>
                </a:cubicBezTo>
                <a:cubicBezTo>
                  <a:pt x="32" y="24"/>
                  <a:pt x="30" y="26"/>
                  <a:pt x="28" y="28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20" y="38"/>
                  <a:pt x="18" y="41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9"/>
                  <a:pt x="14" y="51"/>
                  <a:pt x="1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2"/>
                  <a:pt x="11" y="64"/>
                  <a:pt x="1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5"/>
                  <a:pt x="11" y="77"/>
                  <a:pt x="11" y="78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6"/>
                  <a:pt x="2" y="86"/>
                  <a:pt x="2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4" y="87"/>
                  <a:pt x="14" y="89"/>
                  <a:pt x="15" y="91"/>
                </a:cubicBezTo>
                <a:cubicBezTo>
                  <a:pt x="6" y="97"/>
                  <a:pt x="6" y="97"/>
                  <a:pt x="6" y="97"/>
                </a:cubicBezTo>
                <a:cubicBezTo>
                  <a:pt x="8" y="101"/>
                  <a:pt x="8" y="101"/>
                  <a:pt x="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1"/>
                  <a:pt x="21" y="103"/>
                  <a:pt x="2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0" y="113"/>
                  <a:pt x="32" y="115"/>
                  <a:pt x="34" y="11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3" y="122"/>
                  <a:pt x="45" y="123"/>
                  <a:pt x="48" y="12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8" y="127"/>
                  <a:pt x="62" y="128"/>
                  <a:pt x="65" y="128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28"/>
                  <a:pt x="81" y="127"/>
                  <a:pt x="85" y="12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4" y="123"/>
                  <a:pt x="96" y="121"/>
                  <a:pt x="99" y="120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5"/>
                  <a:pt x="109" y="113"/>
                  <a:pt x="111" y="111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7" y="103"/>
                  <a:pt x="119" y="100"/>
                  <a:pt x="121" y="98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89"/>
                  <a:pt x="125" y="87"/>
                  <a:pt x="126" y="85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7"/>
                  <a:pt x="128" y="75"/>
                  <a:pt x="128" y="73"/>
                </a:cubicBezTo>
                <a:lnTo>
                  <a:pt x="139" y="72"/>
                </a:lnTo>
                <a:close/>
                <a:moveTo>
                  <a:pt x="69" y="18"/>
                </a:moveTo>
                <a:cubicBezTo>
                  <a:pt x="78" y="18"/>
                  <a:pt x="87" y="20"/>
                  <a:pt x="94" y="24"/>
                </a:cubicBezTo>
                <a:cubicBezTo>
                  <a:pt x="89" y="31"/>
                  <a:pt x="89" y="31"/>
                  <a:pt x="89" y="31"/>
                </a:cubicBezTo>
                <a:cubicBezTo>
                  <a:pt x="83" y="28"/>
                  <a:pt x="76" y="26"/>
                  <a:pt x="69" y="26"/>
                </a:cubicBezTo>
                <a:cubicBezTo>
                  <a:pt x="58" y="26"/>
                  <a:pt x="48" y="31"/>
                  <a:pt x="40" y="38"/>
                </a:cubicBezTo>
                <a:cubicBezTo>
                  <a:pt x="34" y="32"/>
                  <a:pt x="34" y="32"/>
                  <a:pt x="34" y="32"/>
                </a:cubicBezTo>
                <a:cubicBezTo>
                  <a:pt x="43" y="23"/>
                  <a:pt x="56" y="18"/>
                  <a:pt x="69" y="18"/>
                </a:cubicBezTo>
                <a:close/>
                <a:moveTo>
                  <a:pt x="65" y="66"/>
                </a:moveTo>
                <a:cubicBezTo>
                  <a:pt x="65" y="66"/>
                  <a:pt x="65" y="67"/>
                  <a:pt x="65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58"/>
                  <a:pt x="36" y="49"/>
                  <a:pt x="43" y="42"/>
                </a:cubicBezTo>
                <a:lnTo>
                  <a:pt x="65" y="66"/>
                </a:lnTo>
                <a:close/>
                <a:moveTo>
                  <a:pt x="45" y="40"/>
                </a:moveTo>
                <a:cubicBezTo>
                  <a:pt x="52" y="34"/>
                  <a:pt x="61" y="30"/>
                  <a:pt x="70" y="30"/>
                </a:cubicBezTo>
                <a:cubicBezTo>
                  <a:pt x="78" y="30"/>
                  <a:pt x="85" y="33"/>
                  <a:pt x="91" y="3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3"/>
                  <a:pt x="71" y="63"/>
                  <a:pt x="70" y="63"/>
                </a:cubicBezTo>
                <a:cubicBezTo>
                  <a:pt x="69" y="63"/>
                  <a:pt x="68" y="63"/>
                  <a:pt x="68" y="64"/>
                </a:cubicBezTo>
                <a:lnTo>
                  <a:pt x="45" y="40"/>
                </a:lnTo>
                <a:close/>
                <a:moveTo>
                  <a:pt x="65" y="71"/>
                </a:moveTo>
                <a:cubicBezTo>
                  <a:pt x="65" y="71"/>
                  <a:pt x="65" y="72"/>
                  <a:pt x="66" y="72"/>
                </a:cubicBezTo>
                <a:cubicBezTo>
                  <a:pt x="47" y="99"/>
                  <a:pt x="47" y="99"/>
                  <a:pt x="47" y="99"/>
                </a:cubicBezTo>
                <a:cubicBezTo>
                  <a:pt x="38" y="93"/>
                  <a:pt x="32" y="82"/>
                  <a:pt x="32" y="71"/>
                </a:cubicBezTo>
                <a:lnTo>
                  <a:pt x="65" y="71"/>
                </a:lnTo>
                <a:close/>
                <a:moveTo>
                  <a:pt x="68" y="74"/>
                </a:moveTo>
                <a:cubicBezTo>
                  <a:pt x="69" y="74"/>
                  <a:pt x="70" y="74"/>
                  <a:pt x="70" y="74"/>
                </a:cubicBezTo>
                <a:cubicBezTo>
                  <a:pt x="71" y="74"/>
                  <a:pt x="72" y="74"/>
                  <a:pt x="73" y="74"/>
                </a:cubicBezTo>
                <a:cubicBezTo>
                  <a:pt x="96" y="98"/>
                  <a:pt x="96" y="98"/>
                  <a:pt x="96" y="98"/>
                </a:cubicBezTo>
                <a:cubicBezTo>
                  <a:pt x="89" y="104"/>
                  <a:pt x="80" y="107"/>
                  <a:pt x="70" y="107"/>
                </a:cubicBezTo>
                <a:cubicBezTo>
                  <a:pt x="63" y="107"/>
                  <a:pt x="55" y="105"/>
                  <a:pt x="49" y="101"/>
                </a:cubicBezTo>
                <a:lnTo>
                  <a:pt x="68" y="74"/>
                </a:lnTo>
                <a:close/>
                <a:moveTo>
                  <a:pt x="75" y="72"/>
                </a:moveTo>
                <a:cubicBezTo>
                  <a:pt x="75" y="71"/>
                  <a:pt x="75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80"/>
                  <a:pt x="104" y="89"/>
                  <a:pt x="98" y="96"/>
                </a:cubicBezTo>
                <a:lnTo>
                  <a:pt x="75" y="72"/>
                </a:lnTo>
                <a:close/>
                <a:moveTo>
                  <a:pt x="76" y="68"/>
                </a:moveTo>
                <a:cubicBezTo>
                  <a:pt x="76" y="67"/>
                  <a:pt x="75" y="66"/>
                  <a:pt x="75" y="65"/>
                </a:cubicBezTo>
                <a:cubicBezTo>
                  <a:pt x="94" y="38"/>
                  <a:pt x="94" y="38"/>
                  <a:pt x="94" y="38"/>
                </a:cubicBezTo>
                <a:cubicBezTo>
                  <a:pt x="102" y="45"/>
                  <a:pt x="108" y="56"/>
                  <a:pt x="109" y="68"/>
                </a:cubicBezTo>
                <a:lnTo>
                  <a:pt x="76" y="68"/>
                </a:lnTo>
                <a:close/>
                <a:moveTo>
                  <a:pt x="30" y="36"/>
                </a:moveTo>
                <a:cubicBezTo>
                  <a:pt x="36" y="42"/>
                  <a:pt x="36" y="42"/>
                  <a:pt x="36" y="42"/>
                </a:cubicBezTo>
                <a:cubicBezTo>
                  <a:pt x="30" y="49"/>
                  <a:pt x="27" y="57"/>
                  <a:pt x="26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55"/>
                  <a:pt x="23" y="44"/>
                  <a:pt x="30" y="36"/>
                </a:cubicBezTo>
                <a:close/>
                <a:moveTo>
                  <a:pt x="18" y="73"/>
                </a:moveTo>
                <a:cubicBezTo>
                  <a:pt x="26" y="73"/>
                  <a:pt x="26" y="73"/>
                  <a:pt x="26" y="73"/>
                </a:cubicBezTo>
                <a:cubicBezTo>
                  <a:pt x="27" y="84"/>
                  <a:pt x="32" y="94"/>
                  <a:pt x="40" y="101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25" y="99"/>
                  <a:pt x="19" y="87"/>
                  <a:pt x="18" y="73"/>
                </a:cubicBezTo>
                <a:close/>
                <a:moveTo>
                  <a:pt x="69" y="121"/>
                </a:moveTo>
                <a:cubicBezTo>
                  <a:pt x="58" y="121"/>
                  <a:pt x="48" y="117"/>
                  <a:pt x="40" y="112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52" y="109"/>
                  <a:pt x="60" y="112"/>
                  <a:pt x="69" y="112"/>
                </a:cubicBezTo>
                <a:cubicBezTo>
                  <a:pt x="79" y="112"/>
                  <a:pt x="88" y="109"/>
                  <a:pt x="95" y="104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2" y="117"/>
                  <a:pt x="81" y="121"/>
                  <a:pt x="69" y="121"/>
                </a:cubicBezTo>
                <a:close/>
                <a:moveTo>
                  <a:pt x="105" y="106"/>
                </a:moveTo>
                <a:cubicBezTo>
                  <a:pt x="99" y="100"/>
                  <a:pt x="99" y="100"/>
                  <a:pt x="99" y="100"/>
                </a:cubicBezTo>
                <a:cubicBezTo>
                  <a:pt x="106" y="93"/>
                  <a:pt x="111" y="83"/>
                  <a:pt x="112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86"/>
                  <a:pt x="114" y="97"/>
                  <a:pt x="105" y="106"/>
                </a:cubicBezTo>
                <a:close/>
                <a:moveTo>
                  <a:pt x="112" y="67"/>
                </a:moveTo>
                <a:cubicBezTo>
                  <a:pt x="111" y="54"/>
                  <a:pt x="104" y="42"/>
                  <a:pt x="94" y="35"/>
                </a:cubicBezTo>
                <a:cubicBezTo>
                  <a:pt x="99" y="28"/>
                  <a:pt x="99" y="28"/>
                  <a:pt x="99" y="28"/>
                </a:cubicBezTo>
                <a:cubicBezTo>
                  <a:pt x="111" y="37"/>
                  <a:pt x="120" y="51"/>
                  <a:pt x="120" y="67"/>
                </a:cubicBezTo>
                <a:lnTo>
                  <a:pt x="112" y="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Freeform 17"/>
          <p:cNvSpPr>
            <a:spLocks/>
          </p:cNvSpPr>
          <p:nvPr userDrawn="1"/>
        </p:nvSpPr>
        <p:spPr bwMode="auto">
          <a:xfrm flipH="1">
            <a:off x="12104885" y="1991047"/>
            <a:ext cx="63038" cy="41589"/>
          </a:xfrm>
          <a:custGeom>
            <a:avLst/>
            <a:gdLst>
              <a:gd name="T0" fmla="*/ 5 w 5"/>
              <a:gd name="T1" fmla="*/ 0 h 8"/>
              <a:gd name="T2" fmla="*/ 1 w 5"/>
              <a:gd name="T3" fmla="*/ 3 h 8"/>
              <a:gd name="T4" fmla="*/ 2 w 5"/>
              <a:gd name="T5" fmla="*/ 8 h 8"/>
              <a:gd name="T6" fmla="*/ 5 w 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8">
                <a:moveTo>
                  <a:pt x="5" y="0"/>
                </a:moveTo>
                <a:cubicBezTo>
                  <a:pt x="3" y="0"/>
                  <a:pt x="1" y="1"/>
                  <a:pt x="1" y="3"/>
                </a:cubicBezTo>
                <a:cubicBezTo>
                  <a:pt x="0" y="5"/>
                  <a:pt x="1" y="7"/>
                  <a:pt x="2" y="8"/>
                </a:cubicBez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Freeform 18"/>
          <p:cNvSpPr>
            <a:spLocks/>
          </p:cNvSpPr>
          <p:nvPr userDrawn="1"/>
        </p:nvSpPr>
        <p:spPr bwMode="auto">
          <a:xfrm flipH="1">
            <a:off x="12128962" y="1995425"/>
            <a:ext cx="63038" cy="41589"/>
          </a:xfrm>
          <a:custGeom>
            <a:avLst/>
            <a:gdLst>
              <a:gd name="T0" fmla="*/ 3 w 6"/>
              <a:gd name="T1" fmla="*/ 0 h 8"/>
              <a:gd name="T2" fmla="*/ 0 w 6"/>
              <a:gd name="T3" fmla="*/ 8 h 8"/>
              <a:gd name="T4" fmla="*/ 5 w 6"/>
              <a:gd name="T5" fmla="*/ 5 h 8"/>
              <a:gd name="T6" fmla="*/ 3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3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4" y="7"/>
                  <a:pt x="5" y="5"/>
                </a:cubicBezTo>
                <a:cubicBezTo>
                  <a:pt x="6" y="3"/>
                  <a:pt x="5" y="1"/>
                  <a:pt x="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Freeform 19"/>
          <p:cNvSpPr>
            <a:spLocks noEditPoints="1"/>
          </p:cNvSpPr>
          <p:nvPr userDrawn="1"/>
        </p:nvSpPr>
        <p:spPr bwMode="auto">
          <a:xfrm flipH="1">
            <a:off x="3334983" y="2579292"/>
            <a:ext cx="850650" cy="825199"/>
          </a:xfrm>
          <a:custGeom>
            <a:avLst/>
            <a:gdLst>
              <a:gd name="T0" fmla="*/ 158 w 159"/>
              <a:gd name="T1" fmla="*/ 69 h 159"/>
              <a:gd name="T2" fmla="*/ 149 w 159"/>
              <a:gd name="T3" fmla="*/ 67 h 159"/>
              <a:gd name="T4" fmla="*/ 151 w 159"/>
              <a:gd name="T5" fmla="*/ 50 h 159"/>
              <a:gd name="T6" fmla="*/ 148 w 159"/>
              <a:gd name="T7" fmla="*/ 39 h 159"/>
              <a:gd name="T8" fmla="*/ 140 w 159"/>
              <a:gd name="T9" fmla="*/ 41 h 159"/>
              <a:gd name="T10" fmla="*/ 136 w 159"/>
              <a:gd name="T11" fmla="*/ 40 h 159"/>
              <a:gd name="T12" fmla="*/ 134 w 159"/>
              <a:gd name="T13" fmla="*/ 25 h 159"/>
              <a:gd name="T14" fmla="*/ 127 w 159"/>
              <a:gd name="T15" fmla="*/ 16 h 159"/>
              <a:gd name="T16" fmla="*/ 124 w 159"/>
              <a:gd name="T17" fmla="*/ 17 h 159"/>
              <a:gd name="T18" fmla="*/ 108 w 159"/>
              <a:gd name="T19" fmla="*/ 14 h 159"/>
              <a:gd name="T20" fmla="*/ 108 w 159"/>
              <a:gd name="T21" fmla="*/ 5 h 159"/>
              <a:gd name="T22" fmla="*/ 99 w 159"/>
              <a:gd name="T23" fmla="*/ 3 h 159"/>
              <a:gd name="T24" fmla="*/ 92 w 159"/>
              <a:gd name="T25" fmla="*/ 11 h 159"/>
              <a:gd name="T26" fmla="*/ 78 w 159"/>
              <a:gd name="T27" fmla="*/ 0 h 159"/>
              <a:gd name="T28" fmla="*/ 67 w 159"/>
              <a:gd name="T29" fmla="*/ 3 h 159"/>
              <a:gd name="T30" fmla="*/ 65 w 159"/>
              <a:gd name="T31" fmla="*/ 12 h 159"/>
              <a:gd name="T32" fmla="*/ 53 w 159"/>
              <a:gd name="T33" fmla="*/ 12 h 159"/>
              <a:gd name="T34" fmla="*/ 51 w 159"/>
              <a:gd name="T35" fmla="*/ 8 h 159"/>
              <a:gd name="T36" fmla="*/ 40 w 159"/>
              <a:gd name="T37" fmla="*/ 11 h 159"/>
              <a:gd name="T38" fmla="*/ 41 w 159"/>
              <a:gd name="T39" fmla="*/ 20 h 159"/>
              <a:gd name="T40" fmla="*/ 33 w 159"/>
              <a:gd name="T41" fmla="*/ 28 h 159"/>
              <a:gd name="T42" fmla="*/ 24 w 159"/>
              <a:gd name="T43" fmla="*/ 24 h 159"/>
              <a:gd name="T44" fmla="*/ 16 w 159"/>
              <a:gd name="T45" fmla="*/ 33 h 159"/>
              <a:gd name="T46" fmla="*/ 17 w 159"/>
              <a:gd name="T47" fmla="*/ 49 h 159"/>
              <a:gd name="T48" fmla="*/ 6 w 159"/>
              <a:gd name="T49" fmla="*/ 51 h 159"/>
              <a:gd name="T50" fmla="*/ 10 w 159"/>
              <a:gd name="T51" fmla="*/ 75 h 159"/>
              <a:gd name="T52" fmla="*/ 1 w 159"/>
              <a:gd name="T53" fmla="*/ 89 h 159"/>
              <a:gd name="T54" fmla="*/ 12 w 159"/>
              <a:gd name="T55" fmla="*/ 94 h 159"/>
              <a:gd name="T56" fmla="*/ 11 w 159"/>
              <a:gd name="T57" fmla="*/ 119 h 159"/>
              <a:gd name="T58" fmla="*/ 23 w 159"/>
              <a:gd name="T59" fmla="*/ 119 h 159"/>
              <a:gd name="T60" fmla="*/ 31 w 159"/>
              <a:gd name="T61" fmla="*/ 142 h 159"/>
              <a:gd name="T62" fmla="*/ 42 w 159"/>
              <a:gd name="T63" fmla="*/ 138 h 159"/>
              <a:gd name="T64" fmla="*/ 59 w 159"/>
              <a:gd name="T65" fmla="*/ 156 h 159"/>
              <a:gd name="T66" fmla="*/ 68 w 159"/>
              <a:gd name="T67" fmla="*/ 148 h 159"/>
              <a:gd name="T68" fmla="*/ 82 w 159"/>
              <a:gd name="T69" fmla="*/ 159 h 159"/>
              <a:gd name="T70" fmla="*/ 102 w 159"/>
              <a:gd name="T71" fmla="*/ 145 h 159"/>
              <a:gd name="T72" fmla="*/ 112 w 159"/>
              <a:gd name="T73" fmla="*/ 152 h 159"/>
              <a:gd name="T74" fmla="*/ 126 w 159"/>
              <a:gd name="T75" fmla="*/ 131 h 159"/>
              <a:gd name="T76" fmla="*/ 128 w 159"/>
              <a:gd name="T77" fmla="*/ 130 h 159"/>
              <a:gd name="T78" fmla="*/ 137 w 159"/>
              <a:gd name="T79" fmla="*/ 134 h 159"/>
              <a:gd name="T80" fmla="*/ 137 w 159"/>
              <a:gd name="T81" fmla="*/ 119 h 159"/>
              <a:gd name="T82" fmla="*/ 142 w 159"/>
              <a:gd name="T83" fmla="*/ 109 h 159"/>
              <a:gd name="T84" fmla="*/ 150 w 159"/>
              <a:gd name="T85" fmla="*/ 109 h 159"/>
              <a:gd name="T86" fmla="*/ 153 w 159"/>
              <a:gd name="T87" fmla="*/ 107 h 159"/>
              <a:gd name="T88" fmla="*/ 148 w 159"/>
              <a:gd name="T89" fmla="*/ 92 h 159"/>
              <a:gd name="T90" fmla="*/ 149 w 159"/>
              <a:gd name="T91" fmla="*/ 82 h 159"/>
              <a:gd name="T92" fmla="*/ 149 w 159"/>
              <a:gd name="T93" fmla="*/ 82 h 159"/>
              <a:gd name="T94" fmla="*/ 149 w 159"/>
              <a:gd name="T95" fmla="*/ 82 h 159"/>
              <a:gd name="T96" fmla="*/ 149 w 159"/>
              <a:gd name="T97" fmla="*/ 82 h 159"/>
              <a:gd name="T98" fmla="*/ 149 w 159"/>
              <a:gd name="T99" fmla="*/ 82 h 159"/>
              <a:gd name="T100" fmla="*/ 150 w 159"/>
              <a:gd name="T101" fmla="*/ 81 h 159"/>
              <a:gd name="T102" fmla="*/ 151 w 159"/>
              <a:gd name="T103" fmla="*/ 80 h 159"/>
              <a:gd name="T104" fmla="*/ 126 w 159"/>
              <a:gd name="T105" fmla="*/ 70 h 159"/>
              <a:gd name="T106" fmla="*/ 69 w 159"/>
              <a:gd name="T107" fmla="*/ 32 h 159"/>
              <a:gd name="T108" fmla="*/ 31 w 159"/>
              <a:gd name="T109" fmla="*/ 89 h 159"/>
              <a:gd name="T110" fmla="*/ 88 w 159"/>
              <a:gd name="T111" fmla="*/ 12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9" h="159">
                <a:moveTo>
                  <a:pt x="159" y="77"/>
                </a:moveTo>
                <a:cubicBezTo>
                  <a:pt x="159" y="77"/>
                  <a:pt x="158" y="72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8" y="67"/>
                  <a:pt x="156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2" y="67"/>
                  <a:pt x="15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48" y="67"/>
                  <a:pt x="147" y="64"/>
                  <a:pt x="147" y="64"/>
                </a:cubicBezTo>
                <a:cubicBezTo>
                  <a:pt x="147" y="64"/>
                  <a:pt x="146" y="61"/>
                  <a:pt x="145" y="57"/>
                </a:cubicBezTo>
                <a:cubicBezTo>
                  <a:pt x="145" y="56"/>
                  <a:pt x="145" y="56"/>
                  <a:pt x="145" y="55"/>
                </a:cubicBezTo>
                <a:cubicBezTo>
                  <a:pt x="145" y="53"/>
                  <a:pt x="146" y="53"/>
                  <a:pt x="146" y="53"/>
                </a:cubicBezTo>
                <a:cubicBezTo>
                  <a:pt x="146" y="53"/>
                  <a:pt x="149" y="52"/>
                  <a:pt x="151" y="50"/>
                </a:cubicBezTo>
                <a:cubicBezTo>
                  <a:pt x="152" y="50"/>
                  <a:pt x="152" y="49"/>
                  <a:pt x="152" y="48"/>
                </a:cubicBezTo>
                <a:cubicBezTo>
                  <a:pt x="152" y="48"/>
                  <a:pt x="152" y="47"/>
                  <a:pt x="152" y="47"/>
                </a:cubicBezTo>
                <a:cubicBezTo>
                  <a:pt x="152" y="47"/>
                  <a:pt x="149" y="42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7" y="38"/>
                  <a:pt x="147" y="38"/>
                  <a:pt x="146" y="38"/>
                </a:cubicBezTo>
                <a:cubicBezTo>
                  <a:pt x="145" y="38"/>
                  <a:pt x="144" y="39"/>
                  <a:pt x="144" y="39"/>
                </a:cubicBezTo>
                <a:cubicBezTo>
                  <a:pt x="144" y="39"/>
                  <a:pt x="141" y="40"/>
                  <a:pt x="140" y="41"/>
                </a:cubicBezTo>
                <a:cubicBezTo>
                  <a:pt x="139" y="41"/>
                  <a:pt x="139" y="41"/>
                  <a:pt x="139" y="41"/>
                </a:cubicBezTo>
                <a:cubicBezTo>
                  <a:pt x="138" y="41"/>
                  <a:pt x="137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9"/>
                  <a:pt x="133" y="35"/>
                  <a:pt x="131" y="33"/>
                </a:cubicBezTo>
                <a:cubicBezTo>
                  <a:pt x="130" y="32"/>
                  <a:pt x="130" y="31"/>
                  <a:pt x="130" y="31"/>
                </a:cubicBezTo>
                <a:cubicBezTo>
                  <a:pt x="130" y="30"/>
                  <a:pt x="131" y="30"/>
                  <a:pt x="131" y="30"/>
                </a:cubicBezTo>
                <a:cubicBezTo>
                  <a:pt x="131" y="30"/>
                  <a:pt x="133" y="27"/>
                  <a:pt x="134" y="25"/>
                </a:cubicBezTo>
                <a:cubicBezTo>
                  <a:pt x="135" y="25"/>
                  <a:pt x="135" y="24"/>
                  <a:pt x="135" y="24"/>
                </a:cubicBezTo>
                <a:cubicBezTo>
                  <a:pt x="135" y="23"/>
                  <a:pt x="134" y="22"/>
                  <a:pt x="134" y="22"/>
                </a:cubicBezTo>
                <a:cubicBezTo>
                  <a:pt x="134" y="22"/>
                  <a:pt x="129" y="18"/>
                  <a:pt x="128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6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6"/>
                  <a:pt x="124" y="16"/>
                  <a:pt x="124" y="16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3" y="17"/>
                  <a:pt x="121" y="20"/>
                  <a:pt x="120" y="21"/>
                </a:cubicBezTo>
                <a:cubicBezTo>
                  <a:pt x="120" y="21"/>
                  <a:pt x="119" y="22"/>
                  <a:pt x="119" y="22"/>
                </a:cubicBezTo>
                <a:cubicBezTo>
                  <a:pt x="118" y="22"/>
                  <a:pt x="117" y="21"/>
                  <a:pt x="117" y="21"/>
                </a:cubicBezTo>
                <a:cubicBezTo>
                  <a:pt x="116" y="20"/>
                  <a:pt x="111" y="18"/>
                  <a:pt x="109" y="16"/>
                </a:cubicBezTo>
                <a:cubicBezTo>
                  <a:pt x="108" y="16"/>
                  <a:pt x="108" y="15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2"/>
                  <a:pt x="109" y="11"/>
                  <a:pt x="109" y="9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6"/>
                  <a:pt x="108" y="5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6" y="5"/>
                  <a:pt x="102" y="3"/>
                  <a:pt x="100" y="3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7" y="3"/>
                  <a:pt x="97" y="4"/>
                  <a:pt x="97" y="4"/>
                </a:cubicBezTo>
                <a:cubicBezTo>
                  <a:pt x="97" y="4"/>
                  <a:pt x="95" y="9"/>
                  <a:pt x="95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11"/>
                  <a:pt x="93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1"/>
                  <a:pt x="86" y="10"/>
                  <a:pt x="84" y="10"/>
                </a:cubicBezTo>
                <a:cubicBezTo>
                  <a:pt x="81" y="10"/>
                  <a:pt x="81" y="8"/>
                  <a:pt x="81" y="8"/>
                </a:cubicBezTo>
                <a:cubicBezTo>
                  <a:pt x="81" y="8"/>
                  <a:pt x="80" y="6"/>
                  <a:pt x="80" y="3"/>
                </a:cubicBezTo>
                <a:cubicBezTo>
                  <a:pt x="80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1" y="1"/>
                  <a:pt x="69" y="1"/>
                </a:cubicBezTo>
                <a:cubicBezTo>
                  <a:pt x="67" y="1"/>
                  <a:pt x="67" y="3"/>
                  <a:pt x="67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8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11"/>
                  <a:pt x="66" y="11"/>
                  <a:pt x="65" y="11"/>
                </a:cubicBezTo>
                <a:cubicBezTo>
                  <a:pt x="65" y="12"/>
                  <a:pt x="65" y="12"/>
                  <a:pt x="65" y="12"/>
                </a:cubicBezTo>
                <a:cubicBezTo>
                  <a:pt x="63" y="12"/>
                  <a:pt x="60" y="13"/>
                  <a:pt x="57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5" y="14"/>
                  <a:pt x="55" y="14"/>
                </a:cubicBezTo>
                <a:cubicBezTo>
                  <a:pt x="53" y="14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2" y="11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0" y="7"/>
                  <a:pt x="49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7" y="7"/>
                  <a:pt x="47" y="7"/>
                </a:cubicBezTo>
                <a:cubicBezTo>
                  <a:pt x="47" y="7"/>
                  <a:pt x="42" y="10"/>
                  <a:pt x="40" y="11"/>
                </a:cubicBezTo>
                <a:cubicBezTo>
                  <a:pt x="39" y="11"/>
                  <a:pt x="38" y="12"/>
                  <a:pt x="38" y="13"/>
                </a:cubicBezTo>
                <a:cubicBezTo>
                  <a:pt x="38" y="14"/>
                  <a:pt x="39" y="14"/>
                  <a:pt x="39" y="14"/>
                </a:cubicBezTo>
                <a:cubicBezTo>
                  <a:pt x="39" y="14"/>
                  <a:pt x="40" y="18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1"/>
                  <a:pt x="41" y="22"/>
                  <a:pt x="40" y="22"/>
                </a:cubicBezTo>
                <a:cubicBezTo>
                  <a:pt x="39" y="23"/>
                  <a:pt x="36" y="25"/>
                  <a:pt x="33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8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29" y="28"/>
                  <a:pt x="29" y="28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4" y="24"/>
                  <a:pt x="24" y="24"/>
                </a:cubicBezTo>
                <a:cubicBezTo>
                  <a:pt x="23" y="24"/>
                  <a:pt x="22" y="24"/>
                  <a:pt x="22" y="24"/>
                </a:cubicBezTo>
                <a:cubicBezTo>
                  <a:pt x="22" y="24"/>
                  <a:pt x="19" y="28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6" y="32"/>
                  <a:pt x="16" y="32"/>
                  <a:pt x="16" y="33"/>
                </a:cubicBezTo>
                <a:cubicBezTo>
                  <a:pt x="16" y="34"/>
                  <a:pt x="17" y="35"/>
                  <a:pt x="17" y="35"/>
                </a:cubicBezTo>
                <a:cubicBezTo>
                  <a:pt x="17" y="35"/>
                  <a:pt x="20" y="37"/>
                  <a:pt x="21" y="38"/>
                </a:cubicBezTo>
                <a:cubicBezTo>
                  <a:pt x="21" y="39"/>
                  <a:pt x="22" y="39"/>
                  <a:pt x="22" y="40"/>
                </a:cubicBezTo>
                <a:cubicBezTo>
                  <a:pt x="22" y="41"/>
                  <a:pt x="21" y="42"/>
                  <a:pt x="21" y="42"/>
                </a:cubicBezTo>
                <a:cubicBezTo>
                  <a:pt x="20" y="43"/>
                  <a:pt x="18" y="46"/>
                  <a:pt x="17" y="49"/>
                </a:cubicBezTo>
                <a:cubicBezTo>
                  <a:pt x="16" y="51"/>
                  <a:pt x="15" y="51"/>
                  <a:pt x="14" y="51"/>
                </a:cubicBezTo>
                <a:cubicBezTo>
                  <a:pt x="14" y="51"/>
                  <a:pt x="13" y="51"/>
                  <a:pt x="13" y="51"/>
                </a:cubicBezTo>
                <a:cubicBezTo>
                  <a:pt x="13" y="51"/>
                  <a:pt x="11" y="50"/>
                  <a:pt x="9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49"/>
                  <a:pt x="6" y="51"/>
                  <a:pt x="6" y="51"/>
                </a:cubicBezTo>
                <a:cubicBezTo>
                  <a:pt x="6" y="51"/>
                  <a:pt x="4" y="56"/>
                  <a:pt x="3" y="58"/>
                </a:cubicBezTo>
                <a:cubicBezTo>
                  <a:pt x="2" y="61"/>
                  <a:pt x="4" y="62"/>
                  <a:pt x="4" y="62"/>
                </a:cubicBezTo>
                <a:cubicBezTo>
                  <a:pt x="4" y="62"/>
                  <a:pt x="8" y="63"/>
                  <a:pt x="10" y="64"/>
                </a:cubicBezTo>
                <a:cubicBezTo>
                  <a:pt x="11" y="64"/>
                  <a:pt x="11" y="67"/>
                  <a:pt x="11" y="67"/>
                </a:cubicBezTo>
                <a:cubicBezTo>
                  <a:pt x="11" y="68"/>
                  <a:pt x="10" y="72"/>
                  <a:pt x="10" y="75"/>
                </a:cubicBezTo>
                <a:cubicBezTo>
                  <a:pt x="10" y="78"/>
                  <a:pt x="8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6" y="78"/>
                  <a:pt x="3" y="79"/>
                </a:cubicBezTo>
                <a:cubicBezTo>
                  <a:pt x="0" y="79"/>
                  <a:pt x="0" y="82"/>
                  <a:pt x="0" y="82"/>
                </a:cubicBezTo>
                <a:cubicBezTo>
                  <a:pt x="0" y="82"/>
                  <a:pt x="1" y="86"/>
                  <a:pt x="1" y="89"/>
                </a:cubicBezTo>
                <a:cubicBezTo>
                  <a:pt x="1" y="92"/>
                  <a:pt x="3" y="92"/>
                  <a:pt x="3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7" y="92"/>
                  <a:pt x="8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0" y="92"/>
                  <a:pt x="11" y="92"/>
                  <a:pt x="12" y="94"/>
                </a:cubicBezTo>
                <a:cubicBezTo>
                  <a:pt x="12" y="96"/>
                  <a:pt x="14" y="100"/>
                  <a:pt x="14" y="103"/>
                </a:cubicBezTo>
                <a:cubicBezTo>
                  <a:pt x="14" y="105"/>
                  <a:pt x="13" y="106"/>
                  <a:pt x="13" y="106"/>
                </a:cubicBezTo>
                <a:cubicBezTo>
                  <a:pt x="13" y="106"/>
                  <a:pt x="11" y="106"/>
                  <a:pt x="8" y="108"/>
                </a:cubicBezTo>
                <a:cubicBezTo>
                  <a:pt x="6" y="109"/>
                  <a:pt x="7" y="112"/>
                  <a:pt x="7" y="112"/>
                </a:cubicBezTo>
                <a:cubicBezTo>
                  <a:pt x="7" y="112"/>
                  <a:pt x="10" y="117"/>
                  <a:pt x="11" y="119"/>
                </a:cubicBezTo>
                <a:cubicBezTo>
                  <a:pt x="11" y="120"/>
                  <a:pt x="12" y="120"/>
                  <a:pt x="13" y="120"/>
                </a:cubicBezTo>
                <a:cubicBezTo>
                  <a:pt x="14" y="120"/>
                  <a:pt x="15" y="120"/>
                  <a:pt x="15" y="120"/>
                </a:cubicBezTo>
                <a:cubicBezTo>
                  <a:pt x="15" y="120"/>
                  <a:pt x="18" y="118"/>
                  <a:pt x="19" y="118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1" y="117"/>
                  <a:pt x="22" y="118"/>
                  <a:pt x="23" y="119"/>
                </a:cubicBezTo>
                <a:cubicBezTo>
                  <a:pt x="23" y="120"/>
                  <a:pt x="26" y="124"/>
                  <a:pt x="28" y="126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6" y="131"/>
                  <a:pt x="25" y="133"/>
                </a:cubicBezTo>
                <a:cubicBezTo>
                  <a:pt x="23" y="135"/>
                  <a:pt x="25" y="137"/>
                  <a:pt x="25" y="137"/>
                </a:cubicBezTo>
                <a:cubicBezTo>
                  <a:pt x="25" y="137"/>
                  <a:pt x="29" y="140"/>
                  <a:pt x="31" y="142"/>
                </a:cubicBezTo>
                <a:cubicBezTo>
                  <a:pt x="32" y="143"/>
                  <a:pt x="32" y="143"/>
                  <a:pt x="33" y="143"/>
                </a:cubicBezTo>
                <a:cubicBezTo>
                  <a:pt x="34" y="143"/>
                  <a:pt x="35" y="142"/>
                  <a:pt x="35" y="142"/>
                </a:cubicBezTo>
                <a:cubicBezTo>
                  <a:pt x="35" y="142"/>
                  <a:pt x="38" y="138"/>
                  <a:pt x="39" y="138"/>
                </a:cubicBezTo>
                <a:cubicBezTo>
                  <a:pt x="39" y="137"/>
                  <a:pt x="39" y="137"/>
                  <a:pt x="40" y="137"/>
                </a:cubicBezTo>
                <a:cubicBezTo>
                  <a:pt x="41" y="137"/>
                  <a:pt x="41" y="137"/>
                  <a:pt x="42" y="138"/>
                </a:cubicBezTo>
                <a:cubicBezTo>
                  <a:pt x="43" y="138"/>
                  <a:pt x="47" y="141"/>
                  <a:pt x="49" y="142"/>
                </a:cubicBezTo>
                <a:cubicBezTo>
                  <a:pt x="52" y="143"/>
                  <a:pt x="51" y="145"/>
                  <a:pt x="51" y="145"/>
                </a:cubicBezTo>
                <a:cubicBezTo>
                  <a:pt x="51" y="145"/>
                  <a:pt x="51" y="146"/>
                  <a:pt x="50" y="149"/>
                </a:cubicBezTo>
                <a:cubicBezTo>
                  <a:pt x="49" y="153"/>
                  <a:pt x="51" y="153"/>
                  <a:pt x="51" y="153"/>
                </a:cubicBezTo>
                <a:cubicBezTo>
                  <a:pt x="51" y="153"/>
                  <a:pt x="56" y="155"/>
                  <a:pt x="59" y="156"/>
                </a:cubicBezTo>
                <a:cubicBezTo>
                  <a:pt x="59" y="156"/>
                  <a:pt x="59" y="156"/>
                  <a:pt x="60" y="156"/>
                </a:cubicBezTo>
                <a:cubicBezTo>
                  <a:pt x="62" y="156"/>
                  <a:pt x="62" y="154"/>
                  <a:pt x="62" y="154"/>
                </a:cubicBezTo>
                <a:cubicBezTo>
                  <a:pt x="62" y="154"/>
                  <a:pt x="63" y="151"/>
                  <a:pt x="64" y="149"/>
                </a:cubicBezTo>
                <a:cubicBezTo>
                  <a:pt x="64" y="148"/>
                  <a:pt x="65" y="148"/>
                  <a:pt x="66" y="148"/>
                </a:cubicBezTo>
                <a:cubicBezTo>
                  <a:pt x="67" y="148"/>
                  <a:pt x="68" y="148"/>
                  <a:pt x="68" y="148"/>
                </a:cubicBezTo>
                <a:cubicBezTo>
                  <a:pt x="69" y="148"/>
                  <a:pt x="72" y="148"/>
                  <a:pt x="76" y="149"/>
                </a:cubicBezTo>
                <a:cubicBezTo>
                  <a:pt x="79" y="149"/>
                  <a:pt x="78" y="151"/>
                  <a:pt x="78" y="151"/>
                </a:cubicBezTo>
                <a:cubicBezTo>
                  <a:pt x="78" y="151"/>
                  <a:pt x="79" y="154"/>
                  <a:pt x="79" y="156"/>
                </a:cubicBezTo>
                <a:cubicBezTo>
                  <a:pt x="79" y="158"/>
                  <a:pt x="81" y="159"/>
                  <a:pt x="82" y="159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9"/>
                  <a:pt x="86" y="158"/>
                  <a:pt x="89" y="158"/>
                </a:cubicBezTo>
                <a:cubicBezTo>
                  <a:pt x="93" y="158"/>
                  <a:pt x="92" y="155"/>
                  <a:pt x="92" y="155"/>
                </a:cubicBezTo>
                <a:cubicBezTo>
                  <a:pt x="92" y="155"/>
                  <a:pt x="92" y="152"/>
                  <a:pt x="92" y="150"/>
                </a:cubicBezTo>
                <a:cubicBezTo>
                  <a:pt x="92" y="148"/>
                  <a:pt x="94" y="147"/>
                  <a:pt x="95" y="147"/>
                </a:cubicBezTo>
                <a:cubicBezTo>
                  <a:pt x="96" y="147"/>
                  <a:pt x="99" y="146"/>
                  <a:pt x="102" y="145"/>
                </a:cubicBezTo>
                <a:cubicBezTo>
                  <a:pt x="103" y="145"/>
                  <a:pt x="103" y="145"/>
                  <a:pt x="104" y="145"/>
                </a:cubicBezTo>
                <a:cubicBezTo>
                  <a:pt x="106" y="145"/>
                  <a:pt x="106" y="146"/>
                  <a:pt x="106" y="146"/>
                </a:cubicBezTo>
                <a:cubicBezTo>
                  <a:pt x="106" y="146"/>
                  <a:pt x="107" y="149"/>
                  <a:pt x="108" y="151"/>
                </a:cubicBezTo>
                <a:cubicBezTo>
                  <a:pt x="109" y="152"/>
                  <a:pt x="110" y="152"/>
                  <a:pt x="110" y="152"/>
                </a:cubicBezTo>
                <a:cubicBezTo>
                  <a:pt x="111" y="152"/>
                  <a:pt x="112" y="152"/>
                  <a:pt x="112" y="152"/>
                </a:cubicBezTo>
                <a:cubicBezTo>
                  <a:pt x="112" y="152"/>
                  <a:pt x="117" y="149"/>
                  <a:pt x="119" y="148"/>
                </a:cubicBezTo>
                <a:cubicBezTo>
                  <a:pt x="122" y="147"/>
                  <a:pt x="120" y="144"/>
                  <a:pt x="120" y="144"/>
                </a:cubicBezTo>
                <a:cubicBezTo>
                  <a:pt x="120" y="144"/>
                  <a:pt x="119" y="141"/>
                  <a:pt x="118" y="140"/>
                </a:cubicBezTo>
                <a:cubicBezTo>
                  <a:pt x="117" y="138"/>
                  <a:pt x="118" y="137"/>
                  <a:pt x="119" y="136"/>
                </a:cubicBezTo>
                <a:cubicBezTo>
                  <a:pt x="121" y="135"/>
                  <a:pt x="124" y="132"/>
                  <a:pt x="126" y="131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7" y="130"/>
                  <a:pt x="127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9" y="130"/>
                  <a:pt x="129" y="131"/>
                  <a:pt x="129" y="131"/>
                </a:cubicBezTo>
                <a:cubicBezTo>
                  <a:pt x="129" y="131"/>
                  <a:pt x="131" y="132"/>
                  <a:pt x="133" y="134"/>
                </a:cubicBezTo>
                <a:cubicBezTo>
                  <a:pt x="134" y="135"/>
                  <a:pt x="134" y="135"/>
                  <a:pt x="135" y="135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6" y="135"/>
                  <a:pt x="137" y="134"/>
                  <a:pt x="137" y="134"/>
                </a:cubicBezTo>
                <a:cubicBezTo>
                  <a:pt x="137" y="134"/>
                  <a:pt x="141" y="129"/>
                  <a:pt x="142" y="127"/>
                </a:cubicBezTo>
                <a:cubicBezTo>
                  <a:pt x="143" y="127"/>
                  <a:pt x="143" y="126"/>
                  <a:pt x="143" y="126"/>
                </a:cubicBezTo>
                <a:cubicBezTo>
                  <a:pt x="143" y="125"/>
                  <a:pt x="142" y="124"/>
                  <a:pt x="142" y="124"/>
                </a:cubicBezTo>
                <a:cubicBezTo>
                  <a:pt x="142" y="124"/>
                  <a:pt x="139" y="121"/>
                  <a:pt x="138" y="120"/>
                </a:cubicBezTo>
                <a:cubicBezTo>
                  <a:pt x="137" y="120"/>
                  <a:pt x="137" y="119"/>
                  <a:pt x="137" y="119"/>
                </a:cubicBezTo>
                <a:cubicBezTo>
                  <a:pt x="137" y="118"/>
                  <a:pt x="138" y="117"/>
                  <a:pt x="138" y="117"/>
                </a:cubicBezTo>
                <a:cubicBezTo>
                  <a:pt x="139" y="116"/>
                  <a:pt x="141" y="111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3" y="108"/>
                  <a:pt x="144" y="107"/>
                  <a:pt x="144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5" y="107"/>
                  <a:pt x="146" y="108"/>
                  <a:pt x="146" y="108"/>
                </a:cubicBezTo>
                <a:cubicBezTo>
                  <a:pt x="146" y="108"/>
                  <a:pt x="147" y="108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50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3" y="109"/>
                  <a:pt x="153" y="108"/>
                  <a:pt x="153" y="107"/>
                </a:cubicBezTo>
                <a:cubicBezTo>
                  <a:pt x="153" y="107"/>
                  <a:pt x="155" y="103"/>
                  <a:pt x="156" y="100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6" y="97"/>
                  <a:pt x="154" y="96"/>
                  <a:pt x="154" y="96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8" y="95"/>
                  <a:pt x="148" y="94"/>
                  <a:pt x="148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8" y="90"/>
                  <a:pt x="149" y="85"/>
                  <a:pt x="149" y="83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1"/>
                  <a:pt x="150" y="81"/>
                  <a:pt x="150" y="81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1" y="80"/>
                  <a:pt x="153" y="80"/>
                  <a:pt x="156" y="80"/>
                </a:cubicBezTo>
                <a:cubicBezTo>
                  <a:pt x="158" y="80"/>
                  <a:pt x="159" y="78"/>
                  <a:pt x="159" y="77"/>
                </a:cubicBezTo>
                <a:cubicBezTo>
                  <a:pt x="159" y="77"/>
                  <a:pt x="159" y="77"/>
                  <a:pt x="159" y="77"/>
                </a:cubicBezTo>
                <a:close/>
                <a:moveTo>
                  <a:pt x="126" y="70"/>
                </a:moveTo>
                <a:cubicBezTo>
                  <a:pt x="87" y="74"/>
                  <a:pt x="87" y="74"/>
                  <a:pt x="87" y="74"/>
                </a:cubicBezTo>
                <a:cubicBezTo>
                  <a:pt x="86" y="73"/>
                  <a:pt x="85" y="72"/>
                  <a:pt x="84" y="71"/>
                </a:cubicBezTo>
                <a:cubicBezTo>
                  <a:pt x="88" y="32"/>
                  <a:pt x="88" y="32"/>
                  <a:pt x="88" y="32"/>
                </a:cubicBezTo>
                <a:cubicBezTo>
                  <a:pt x="107" y="36"/>
                  <a:pt x="122" y="51"/>
                  <a:pt x="126" y="70"/>
                </a:cubicBezTo>
                <a:close/>
                <a:moveTo>
                  <a:pt x="69" y="32"/>
                </a:moveTo>
                <a:cubicBezTo>
                  <a:pt x="73" y="71"/>
                  <a:pt x="73" y="71"/>
                  <a:pt x="73" y="71"/>
                </a:cubicBezTo>
                <a:cubicBezTo>
                  <a:pt x="72" y="72"/>
                  <a:pt x="71" y="73"/>
                  <a:pt x="70" y="74"/>
                </a:cubicBezTo>
                <a:cubicBezTo>
                  <a:pt x="30" y="70"/>
                  <a:pt x="30" y="70"/>
                  <a:pt x="30" y="70"/>
                </a:cubicBezTo>
                <a:cubicBezTo>
                  <a:pt x="34" y="51"/>
                  <a:pt x="49" y="35"/>
                  <a:pt x="69" y="32"/>
                </a:cubicBezTo>
                <a:close/>
                <a:moveTo>
                  <a:pt x="31" y="89"/>
                </a:moveTo>
                <a:cubicBezTo>
                  <a:pt x="70" y="86"/>
                  <a:pt x="70" y="86"/>
                  <a:pt x="70" y="86"/>
                </a:cubicBezTo>
                <a:cubicBezTo>
                  <a:pt x="71" y="87"/>
                  <a:pt x="72" y="88"/>
                  <a:pt x="73" y="88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50" y="123"/>
                  <a:pt x="35" y="108"/>
                  <a:pt x="31" y="89"/>
                </a:cubicBezTo>
                <a:close/>
                <a:moveTo>
                  <a:pt x="88" y="127"/>
                </a:moveTo>
                <a:cubicBezTo>
                  <a:pt x="84" y="88"/>
                  <a:pt x="84" y="88"/>
                  <a:pt x="84" y="88"/>
                </a:cubicBezTo>
                <a:cubicBezTo>
                  <a:pt x="85" y="88"/>
                  <a:pt x="86" y="87"/>
                  <a:pt x="87" y="86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2" y="108"/>
                  <a:pt x="107" y="123"/>
                  <a:pt x="88" y="12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Freeform 20"/>
          <p:cNvSpPr>
            <a:spLocks noEditPoints="1"/>
          </p:cNvSpPr>
          <p:nvPr userDrawn="1"/>
        </p:nvSpPr>
        <p:spPr bwMode="auto">
          <a:xfrm flipH="1">
            <a:off x="11229805" y="4700843"/>
            <a:ext cx="429847" cy="413695"/>
          </a:xfrm>
          <a:custGeom>
            <a:avLst/>
            <a:gdLst>
              <a:gd name="T0" fmla="*/ 80 w 80"/>
              <a:gd name="T1" fmla="*/ 34 h 80"/>
              <a:gd name="T2" fmla="*/ 76 w 80"/>
              <a:gd name="T3" fmla="*/ 34 h 80"/>
              <a:gd name="T4" fmla="*/ 76 w 80"/>
              <a:gd name="T5" fmla="*/ 25 h 80"/>
              <a:gd name="T6" fmla="*/ 75 w 80"/>
              <a:gd name="T7" fmla="*/ 20 h 80"/>
              <a:gd name="T8" fmla="*/ 70 w 80"/>
              <a:gd name="T9" fmla="*/ 21 h 80"/>
              <a:gd name="T10" fmla="*/ 69 w 80"/>
              <a:gd name="T11" fmla="*/ 20 h 80"/>
              <a:gd name="T12" fmla="*/ 68 w 80"/>
              <a:gd name="T13" fmla="*/ 12 h 80"/>
              <a:gd name="T14" fmla="*/ 64 w 80"/>
              <a:gd name="T15" fmla="*/ 8 h 80"/>
              <a:gd name="T16" fmla="*/ 59 w 80"/>
              <a:gd name="T17" fmla="*/ 10 h 80"/>
              <a:gd name="T18" fmla="*/ 55 w 80"/>
              <a:gd name="T19" fmla="*/ 4 h 80"/>
              <a:gd name="T20" fmla="*/ 51 w 80"/>
              <a:gd name="T21" fmla="*/ 1 h 80"/>
              <a:gd name="T22" fmla="*/ 47 w 80"/>
              <a:gd name="T23" fmla="*/ 5 h 80"/>
              <a:gd name="T24" fmla="*/ 41 w 80"/>
              <a:gd name="T25" fmla="*/ 1 h 80"/>
              <a:gd name="T26" fmla="*/ 34 w 80"/>
              <a:gd name="T27" fmla="*/ 2 h 80"/>
              <a:gd name="T28" fmla="*/ 33 w 80"/>
              <a:gd name="T29" fmla="*/ 6 h 80"/>
              <a:gd name="T30" fmla="*/ 28 w 80"/>
              <a:gd name="T31" fmla="*/ 7 h 80"/>
              <a:gd name="T32" fmla="*/ 26 w 80"/>
              <a:gd name="T33" fmla="*/ 4 h 80"/>
              <a:gd name="T34" fmla="*/ 24 w 80"/>
              <a:gd name="T35" fmla="*/ 3 h 80"/>
              <a:gd name="T36" fmla="*/ 21 w 80"/>
              <a:gd name="T37" fmla="*/ 9 h 80"/>
              <a:gd name="T38" fmla="*/ 17 w 80"/>
              <a:gd name="T39" fmla="*/ 14 h 80"/>
              <a:gd name="T40" fmla="*/ 13 w 80"/>
              <a:gd name="T41" fmla="*/ 12 h 80"/>
              <a:gd name="T42" fmla="*/ 9 w 80"/>
              <a:gd name="T43" fmla="*/ 15 h 80"/>
              <a:gd name="T44" fmla="*/ 11 w 80"/>
              <a:gd name="T45" fmla="*/ 21 h 80"/>
              <a:gd name="T46" fmla="*/ 4 w 80"/>
              <a:gd name="T47" fmla="*/ 25 h 80"/>
              <a:gd name="T48" fmla="*/ 6 w 80"/>
              <a:gd name="T49" fmla="*/ 34 h 80"/>
              <a:gd name="T50" fmla="*/ 0 w 80"/>
              <a:gd name="T51" fmla="*/ 41 h 80"/>
              <a:gd name="T52" fmla="*/ 5 w 80"/>
              <a:gd name="T53" fmla="*/ 46 h 80"/>
              <a:gd name="T54" fmla="*/ 4 w 80"/>
              <a:gd name="T55" fmla="*/ 56 h 80"/>
              <a:gd name="T56" fmla="*/ 10 w 80"/>
              <a:gd name="T57" fmla="*/ 59 h 80"/>
              <a:gd name="T58" fmla="*/ 13 w 80"/>
              <a:gd name="T59" fmla="*/ 69 h 80"/>
              <a:gd name="T60" fmla="*/ 20 w 80"/>
              <a:gd name="T61" fmla="*/ 69 h 80"/>
              <a:gd name="T62" fmla="*/ 26 w 80"/>
              <a:gd name="T63" fmla="*/ 77 h 80"/>
              <a:gd name="T64" fmla="*/ 34 w 80"/>
              <a:gd name="T65" fmla="*/ 74 h 80"/>
              <a:gd name="T66" fmla="*/ 41 w 80"/>
              <a:gd name="T67" fmla="*/ 80 h 80"/>
              <a:gd name="T68" fmla="*/ 48 w 80"/>
              <a:gd name="T69" fmla="*/ 74 h 80"/>
              <a:gd name="T70" fmla="*/ 56 w 80"/>
              <a:gd name="T71" fmla="*/ 76 h 80"/>
              <a:gd name="T72" fmla="*/ 61 w 80"/>
              <a:gd name="T73" fmla="*/ 68 h 80"/>
              <a:gd name="T74" fmla="*/ 65 w 80"/>
              <a:gd name="T75" fmla="*/ 65 h 80"/>
              <a:gd name="T76" fmla="*/ 69 w 80"/>
              <a:gd name="T77" fmla="*/ 67 h 80"/>
              <a:gd name="T78" fmla="*/ 69 w 80"/>
              <a:gd name="T79" fmla="*/ 60 h 80"/>
              <a:gd name="T80" fmla="*/ 72 w 80"/>
              <a:gd name="T81" fmla="*/ 55 h 80"/>
              <a:gd name="T82" fmla="*/ 76 w 80"/>
              <a:gd name="T83" fmla="*/ 55 h 80"/>
              <a:gd name="T84" fmla="*/ 78 w 80"/>
              <a:gd name="T85" fmla="*/ 54 h 80"/>
              <a:gd name="T86" fmla="*/ 75 w 80"/>
              <a:gd name="T87" fmla="*/ 46 h 80"/>
              <a:gd name="T88" fmla="*/ 75 w 80"/>
              <a:gd name="T89" fmla="*/ 41 h 80"/>
              <a:gd name="T90" fmla="*/ 75 w 80"/>
              <a:gd name="T91" fmla="*/ 41 h 80"/>
              <a:gd name="T92" fmla="*/ 75 w 80"/>
              <a:gd name="T93" fmla="*/ 41 h 80"/>
              <a:gd name="T94" fmla="*/ 75 w 80"/>
              <a:gd name="T95" fmla="*/ 41 h 80"/>
              <a:gd name="T96" fmla="*/ 75 w 80"/>
              <a:gd name="T97" fmla="*/ 41 h 80"/>
              <a:gd name="T98" fmla="*/ 76 w 80"/>
              <a:gd name="T99" fmla="*/ 40 h 80"/>
              <a:gd name="T100" fmla="*/ 80 w 80"/>
              <a:gd name="T101" fmla="*/ 39 h 80"/>
              <a:gd name="T102" fmla="*/ 64 w 80"/>
              <a:gd name="T103" fmla="*/ 35 h 80"/>
              <a:gd name="T104" fmla="*/ 35 w 80"/>
              <a:gd name="T105" fmla="*/ 16 h 80"/>
              <a:gd name="T106" fmla="*/ 16 w 80"/>
              <a:gd name="T107" fmla="*/ 45 h 80"/>
              <a:gd name="T108" fmla="*/ 45 w 80"/>
              <a:gd name="T10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0">
                <a:moveTo>
                  <a:pt x="80" y="39"/>
                </a:moveTo>
                <a:cubicBezTo>
                  <a:pt x="80" y="39"/>
                  <a:pt x="80" y="36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79" y="33"/>
                  <a:pt x="79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4"/>
                  <a:pt x="75" y="32"/>
                  <a:pt x="75" y="32"/>
                </a:cubicBezTo>
                <a:cubicBezTo>
                  <a:pt x="74" y="32"/>
                  <a:pt x="74" y="31"/>
                  <a:pt x="74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7"/>
                  <a:pt x="74" y="27"/>
                  <a:pt x="74" y="27"/>
                </a:cubicBezTo>
                <a:cubicBezTo>
                  <a:pt x="74" y="27"/>
                  <a:pt x="75" y="26"/>
                  <a:pt x="76" y="25"/>
                </a:cubicBezTo>
                <a:cubicBezTo>
                  <a:pt x="77" y="25"/>
                  <a:pt x="77" y="25"/>
                  <a:pt x="77" y="24"/>
                </a:cubicBezTo>
                <a:cubicBezTo>
                  <a:pt x="77" y="24"/>
                  <a:pt x="77" y="23"/>
                  <a:pt x="77" y="23"/>
                </a:cubicBezTo>
                <a:cubicBezTo>
                  <a:pt x="77" y="23"/>
                  <a:pt x="75" y="21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19"/>
                  <a:pt x="74" y="19"/>
                  <a:pt x="74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1" y="20"/>
                  <a:pt x="71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7" y="17"/>
                  <a:pt x="66" y="16"/>
                </a:cubicBezTo>
                <a:cubicBezTo>
                  <a:pt x="66" y="16"/>
                  <a:pt x="66" y="16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4"/>
                  <a:pt x="68" y="1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5" y="9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9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10"/>
                  <a:pt x="59" y="10"/>
                </a:cubicBezTo>
                <a:cubicBezTo>
                  <a:pt x="59" y="10"/>
                  <a:pt x="56" y="9"/>
                  <a:pt x="55" y="8"/>
                </a:cubicBezTo>
                <a:cubicBezTo>
                  <a:pt x="55" y="8"/>
                  <a:pt x="54" y="7"/>
                  <a:pt x="54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2" y="2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49" y="2"/>
                  <a:pt x="48" y="4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5"/>
                  <a:pt x="42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0"/>
                  <a:pt x="40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6" y="0"/>
                  <a:pt x="35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1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9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0" y="22"/>
                  <a:pt x="9" y="23"/>
                  <a:pt x="9" y="25"/>
                </a:cubicBezTo>
                <a:cubicBezTo>
                  <a:pt x="8" y="25"/>
                  <a:pt x="8" y="26"/>
                  <a:pt x="8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2" y="28"/>
                  <a:pt x="2" y="29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5" y="32"/>
                  <a:pt x="5" y="32"/>
                </a:cubicBezTo>
                <a:cubicBezTo>
                  <a:pt x="6" y="32"/>
                  <a:pt x="6" y="34"/>
                  <a:pt x="6" y="34"/>
                </a:cubicBezTo>
                <a:cubicBezTo>
                  <a:pt x="6" y="34"/>
                  <a:pt x="5" y="36"/>
                  <a:pt x="5" y="38"/>
                </a:cubicBezTo>
                <a:cubicBezTo>
                  <a:pt x="5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39"/>
                  <a:pt x="2" y="39"/>
                </a:cubicBezTo>
                <a:cubicBezTo>
                  <a:pt x="0" y="40"/>
                  <a:pt x="0" y="41"/>
                  <a:pt x="0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8"/>
                  <a:pt x="7" y="50"/>
                  <a:pt x="7" y="52"/>
                </a:cubicBezTo>
                <a:cubicBezTo>
                  <a:pt x="8" y="53"/>
                  <a:pt x="7" y="53"/>
                  <a:pt x="7" y="53"/>
                </a:cubicBezTo>
                <a:cubicBezTo>
                  <a:pt x="7" y="53"/>
                  <a:pt x="6" y="54"/>
                  <a:pt x="5" y="54"/>
                </a:cubicBezTo>
                <a:cubicBezTo>
                  <a:pt x="3" y="55"/>
                  <a:pt x="4" y="56"/>
                  <a:pt x="4" y="56"/>
                </a:cubicBezTo>
                <a:cubicBezTo>
                  <a:pt x="4" y="56"/>
                  <a:pt x="5" y="59"/>
                  <a:pt x="6" y="60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9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2" y="61"/>
                  <a:pt x="14" y="62"/>
                  <a:pt x="14" y="63"/>
                </a:cubicBezTo>
                <a:cubicBezTo>
                  <a:pt x="15" y="64"/>
                  <a:pt x="14" y="65"/>
                  <a:pt x="14" y="65"/>
                </a:cubicBezTo>
                <a:cubicBezTo>
                  <a:pt x="14" y="65"/>
                  <a:pt x="14" y="66"/>
                  <a:pt x="13" y="67"/>
                </a:cubicBezTo>
                <a:cubicBezTo>
                  <a:pt x="12" y="68"/>
                  <a:pt x="13" y="69"/>
                  <a:pt x="13" y="69"/>
                </a:cubicBezTo>
                <a:cubicBezTo>
                  <a:pt x="13" y="69"/>
                  <a:pt x="15" y="71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0"/>
                  <a:pt x="24" y="71"/>
                  <a:pt x="25" y="71"/>
                </a:cubicBezTo>
                <a:cubicBezTo>
                  <a:pt x="26" y="72"/>
                  <a:pt x="26" y="73"/>
                  <a:pt x="26" y="73"/>
                </a:cubicBezTo>
                <a:cubicBezTo>
                  <a:pt x="26" y="73"/>
                  <a:pt x="26" y="73"/>
                  <a:pt x="25" y="75"/>
                </a:cubicBezTo>
                <a:cubicBezTo>
                  <a:pt x="25" y="77"/>
                  <a:pt x="26" y="77"/>
                  <a:pt x="26" y="77"/>
                </a:cubicBezTo>
                <a:cubicBezTo>
                  <a:pt x="26" y="77"/>
                  <a:pt x="28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1" y="78"/>
                  <a:pt x="32" y="78"/>
                  <a:pt x="32" y="78"/>
                </a:cubicBezTo>
                <a:cubicBezTo>
                  <a:pt x="32" y="78"/>
                  <a:pt x="32" y="76"/>
                  <a:pt x="33" y="75"/>
                </a:cubicBezTo>
                <a:cubicBezTo>
                  <a:pt x="33" y="74"/>
                  <a:pt x="33" y="74"/>
                  <a:pt x="34" y="74"/>
                </a:cubicBezTo>
                <a:cubicBezTo>
                  <a:pt x="34" y="74"/>
                  <a:pt x="34" y="74"/>
                  <a:pt x="35" y="74"/>
                </a:cubicBezTo>
                <a:cubicBezTo>
                  <a:pt x="35" y="74"/>
                  <a:pt x="37" y="75"/>
                  <a:pt x="38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0" y="76"/>
                  <a:pt x="40" y="77"/>
                  <a:pt x="40" y="79"/>
                </a:cubicBezTo>
                <a:cubicBezTo>
                  <a:pt x="40" y="80"/>
                  <a:pt x="41" y="80"/>
                  <a:pt x="4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4" y="80"/>
                  <a:pt x="45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7" y="76"/>
                  <a:pt x="47" y="75"/>
                </a:cubicBezTo>
                <a:cubicBezTo>
                  <a:pt x="46" y="74"/>
                  <a:pt x="48" y="74"/>
                  <a:pt x="48" y="74"/>
                </a:cubicBezTo>
                <a:cubicBezTo>
                  <a:pt x="48" y="74"/>
                  <a:pt x="50" y="73"/>
                  <a:pt x="52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5"/>
                  <a:pt x="55" y="76"/>
                </a:cubicBezTo>
                <a:cubicBezTo>
                  <a:pt x="55" y="76"/>
                  <a:pt x="56" y="76"/>
                  <a:pt x="56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9" y="75"/>
                  <a:pt x="60" y="74"/>
                </a:cubicBezTo>
                <a:cubicBezTo>
                  <a:pt x="62" y="74"/>
                  <a:pt x="61" y="72"/>
                  <a:pt x="61" y="72"/>
                </a:cubicBezTo>
                <a:cubicBezTo>
                  <a:pt x="61" y="72"/>
                  <a:pt x="60" y="71"/>
                  <a:pt x="60" y="70"/>
                </a:cubicBezTo>
                <a:cubicBezTo>
                  <a:pt x="59" y="70"/>
                  <a:pt x="60" y="69"/>
                  <a:pt x="61" y="68"/>
                </a:cubicBezTo>
                <a:cubicBezTo>
                  <a:pt x="61" y="68"/>
                  <a:pt x="63" y="67"/>
                  <a:pt x="64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6"/>
                  <a:pt x="67" y="67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7"/>
                  <a:pt x="69" y="67"/>
                </a:cubicBezTo>
                <a:cubicBezTo>
                  <a:pt x="69" y="67"/>
                  <a:pt x="71" y="65"/>
                  <a:pt x="72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2" y="62"/>
                  <a:pt x="72" y="62"/>
                </a:cubicBezTo>
                <a:cubicBezTo>
                  <a:pt x="72" y="62"/>
                  <a:pt x="70" y="61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9"/>
                  <a:pt x="70" y="59"/>
                  <a:pt x="70" y="59"/>
                </a:cubicBezTo>
                <a:cubicBezTo>
                  <a:pt x="70" y="58"/>
                  <a:pt x="71" y="56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7" y="55"/>
                  <a:pt x="78" y="54"/>
                  <a:pt x="78" y="54"/>
                </a:cubicBezTo>
                <a:cubicBezTo>
                  <a:pt x="78" y="54"/>
                  <a:pt x="78" y="52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8"/>
                  <a:pt x="78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5"/>
                  <a:pt x="75" y="43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0" y="40"/>
                  <a:pt x="80" y="39"/>
                  <a:pt x="80" y="39"/>
                </a:cubicBezTo>
                <a:close/>
                <a:moveTo>
                  <a:pt x="64" y="35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5" y="16"/>
                  <a:pt x="45" y="16"/>
                  <a:pt x="45" y="16"/>
                </a:cubicBezTo>
                <a:cubicBezTo>
                  <a:pt x="54" y="18"/>
                  <a:pt x="62" y="26"/>
                  <a:pt x="64" y="35"/>
                </a:cubicBezTo>
                <a:close/>
                <a:moveTo>
                  <a:pt x="35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6" y="36"/>
                  <a:pt x="36" y="37"/>
                  <a:pt x="35" y="37"/>
                </a:cubicBezTo>
                <a:cubicBezTo>
                  <a:pt x="16" y="35"/>
                  <a:pt x="16" y="35"/>
                  <a:pt x="16" y="35"/>
                </a:cubicBezTo>
                <a:cubicBezTo>
                  <a:pt x="17" y="25"/>
                  <a:pt x="25" y="18"/>
                  <a:pt x="35" y="16"/>
                </a:cubicBezTo>
                <a:close/>
                <a:moveTo>
                  <a:pt x="16" y="45"/>
                </a:moveTo>
                <a:cubicBezTo>
                  <a:pt x="35" y="43"/>
                  <a:pt x="35" y="43"/>
                  <a:pt x="35" y="43"/>
                </a:cubicBezTo>
                <a:cubicBezTo>
                  <a:pt x="36" y="44"/>
                  <a:pt x="36" y="44"/>
                  <a:pt x="37" y="44"/>
                </a:cubicBezTo>
                <a:cubicBezTo>
                  <a:pt x="35" y="64"/>
                  <a:pt x="35" y="64"/>
                  <a:pt x="35" y="64"/>
                </a:cubicBezTo>
                <a:cubicBezTo>
                  <a:pt x="25" y="62"/>
                  <a:pt x="18" y="54"/>
                  <a:pt x="16" y="45"/>
                </a:cubicBezTo>
                <a:close/>
                <a:moveTo>
                  <a:pt x="45" y="6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54"/>
                  <a:pt x="54" y="62"/>
                  <a:pt x="45" y="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Freeform 21"/>
          <p:cNvSpPr>
            <a:spLocks/>
          </p:cNvSpPr>
          <p:nvPr userDrawn="1"/>
        </p:nvSpPr>
        <p:spPr bwMode="auto">
          <a:xfrm flipH="1">
            <a:off x="11405549" y="4895652"/>
            <a:ext cx="63038" cy="21890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2 w 3"/>
              <a:gd name="T5" fmla="*/ 4 h 4"/>
              <a:gd name="T6" fmla="*/ 3 w 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Freeform 22"/>
          <p:cNvSpPr>
            <a:spLocks/>
          </p:cNvSpPr>
          <p:nvPr userDrawn="1"/>
        </p:nvSpPr>
        <p:spPr bwMode="auto">
          <a:xfrm flipH="1">
            <a:off x="11418683" y="4895652"/>
            <a:ext cx="63038" cy="21890"/>
          </a:xfrm>
          <a:custGeom>
            <a:avLst/>
            <a:gdLst>
              <a:gd name="T0" fmla="*/ 1 w 2"/>
              <a:gd name="T1" fmla="*/ 0 h 4"/>
              <a:gd name="T2" fmla="*/ 0 w 2"/>
              <a:gd name="T3" fmla="*/ 4 h 4"/>
              <a:gd name="T4" fmla="*/ 2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7"/>
          <p:cNvSpPr>
            <a:spLocks noEditPoints="1"/>
          </p:cNvSpPr>
          <p:nvPr userDrawn="1"/>
        </p:nvSpPr>
        <p:spPr bwMode="auto">
          <a:xfrm flipH="1">
            <a:off x="8780998" y="4311071"/>
            <a:ext cx="1303125" cy="1249833"/>
          </a:xfrm>
          <a:custGeom>
            <a:avLst/>
            <a:gdLst>
              <a:gd name="T0" fmla="*/ 242 w 243"/>
              <a:gd name="T1" fmla="*/ 105 h 241"/>
              <a:gd name="T2" fmla="*/ 229 w 243"/>
              <a:gd name="T3" fmla="*/ 102 h 241"/>
              <a:gd name="T4" fmla="*/ 223 w 243"/>
              <a:gd name="T5" fmla="*/ 81 h 241"/>
              <a:gd name="T6" fmla="*/ 226 w 243"/>
              <a:gd name="T7" fmla="*/ 60 h 241"/>
              <a:gd name="T8" fmla="*/ 223 w 243"/>
              <a:gd name="T9" fmla="*/ 58 h 241"/>
              <a:gd name="T10" fmla="*/ 209 w 243"/>
              <a:gd name="T11" fmla="*/ 61 h 241"/>
              <a:gd name="T12" fmla="*/ 199 w 243"/>
              <a:gd name="T13" fmla="*/ 47 h 241"/>
              <a:gd name="T14" fmla="*/ 195 w 243"/>
              <a:gd name="T15" fmla="*/ 25 h 241"/>
              <a:gd name="T16" fmla="*/ 193 w 243"/>
              <a:gd name="T17" fmla="*/ 24 h 241"/>
              <a:gd name="T18" fmla="*/ 182 w 243"/>
              <a:gd name="T19" fmla="*/ 33 h 241"/>
              <a:gd name="T20" fmla="*/ 166 w 243"/>
              <a:gd name="T21" fmla="*/ 20 h 241"/>
              <a:gd name="T22" fmla="*/ 153 w 243"/>
              <a:gd name="T23" fmla="*/ 4 h 241"/>
              <a:gd name="T24" fmla="*/ 145 w 243"/>
              <a:gd name="T25" fmla="*/ 15 h 241"/>
              <a:gd name="T26" fmla="*/ 128 w 243"/>
              <a:gd name="T27" fmla="*/ 15 h 241"/>
              <a:gd name="T28" fmla="*/ 119 w 243"/>
              <a:gd name="T29" fmla="*/ 0 h 241"/>
              <a:gd name="T30" fmla="*/ 103 w 243"/>
              <a:gd name="T31" fmla="*/ 14 h 241"/>
              <a:gd name="T32" fmla="*/ 87 w 243"/>
              <a:gd name="T33" fmla="*/ 21 h 241"/>
              <a:gd name="T34" fmla="*/ 82 w 243"/>
              <a:gd name="T35" fmla="*/ 19 h 241"/>
              <a:gd name="T36" fmla="*/ 78 w 243"/>
              <a:gd name="T37" fmla="*/ 13 h 241"/>
              <a:gd name="T38" fmla="*/ 59 w 243"/>
              <a:gd name="T39" fmla="*/ 20 h 241"/>
              <a:gd name="T40" fmla="*/ 62 w 243"/>
              <a:gd name="T41" fmla="*/ 34 h 241"/>
              <a:gd name="T42" fmla="*/ 48 w 243"/>
              <a:gd name="T43" fmla="*/ 43 h 241"/>
              <a:gd name="T44" fmla="*/ 38 w 243"/>
              <a:gd name="T45" fmla="*/ 36 h 241"/>
              <a:gd name="T46" fmla="*/ 25 w 243"/>
              <a:gd name="T47" fmla="*/ 50 h 241"/>
              <a:gd name="T48" fmla="*/ 27 w 243"/>
              <a:gd name="T49" fmla="*/ 75 h 241"/>
              <a:gd name="T50" fmla="*/ 9 w 243"/>
              <a:gd name="T51" fmla="*/ 77 h 241"/>
              <a:gd name="T52" fmla="*/ 16 w 243"/>
              <a:gd name="T53" fmla="*/ 115 h 241"/>
              <a:gd name="T54" fmla="*/ 2 w 243"/>
              <a:gd name="T55" fmla="*/ 136 h 241"/>
              <a:gd name="T56" fmla="*/ 19 w 243"/>
              <a:gd name="T57" fmla="*/ 143 h 241"/>
              <a:gd name="T58" fmla="*/ 18 w 243"/>
              <a:gd name="T59" fmla="*/ 181 h 241"/>
              <a:gd name="T60" fmla="*/ 36 w 243"/>
              <a:gd name="T61" fmla="*/ 182 h 241"/>
              <a:gd name="T62" fmla="*/ 49 w 243"/>
              <a:gd name="T63" fmla="*/ 217 h 241"/>
              <a:gd name="T64" fmla="*/ 65 w 243"/>
              <a:gd name="T65" fmla="*/ 210 h 241"/>
              <a:gd name="T66" fmla="*/ 90 w 243"/>
              <a:gd name="T67" fmla="*/ 237 h 241"/>
              <a:gd name="T68" fmla="*/ 105 w 243"/>
              <a:gd name="T69" fmla="*/ 225 h 241"/>
              <a:gd name="T70" fmla="*/ 126 w 243"/>
              <a:gd name="T71" fmla="*/ 241 h 241"/>
              <a:gd name="T72" fmla="*/ 157 w 243"/>
              <a:gd name="T73" fmla="*/ 221 h 241"/>
              <a:gd name="T74" fmla="*/ 171 w 243"/>
              <a:gd name="T75" fmla="*/ 231 h 241"/>
              <a:gd name="T76" fmla="*/ 193 w 243"/>
              <a:gd name="T77" fmla="*/ 199 h 241"/>
              <a:gd name="T78" fmla="*/ 197 w 243"/>
              <a:gd name="T79" fmla="*/ 198 h 241"/>
              <a:gd name="T80" fmla="*/ 210 w 243"/>
              <a:gd name="T81" fmla="*/ 204 h 241"/>
              <a:gd name="T82" fmla="*/ 211 w 243"/>
              <a:gd name="T83" fmla="*/ 183 h 241"/>
              <a:gd name="T84" fmla="*/ 218 w 243"/>
              <a:gd name="T85" fmla="*/ 166 h 241"/>
              <a:gd name="T86" fmla="*/ 223 w 243"/>
              <a:gd name="T87" fmla="*/ 164 h 241"/>
              <a:gd name="T88" fmla="*/ 231 w 243"/>
              <a:gd name="T89" fmla="*/ 167 h 241"/>
              <a:gd name="T90" fmla="*/ 228 w 243"/>
              <a:gd name="T91" fmla="*/ 145 h 241"/>
              <a:gd name="T92" fmla="*/ 228 w 243"/>
              <a:gd name="T93" fmla="*/ 126 h 241"/>
              <a:gd name="T94" fmla="*/ 228 w 243"/>
              <a:gd name="T95" fmla="*/ 125 h 241"/>
              <a:gd name="T96" fmla="*/ 228 w 243"/>
              <a:gd name="T97" fmla="*/ 125 h 241"/>
              <a:gd name="T98" fmla="*/ 228 w 243"/>
              <a:gd name="T99" fmla="*/ 125 h 241"/>
              <a:gd name="T100" fmla="*/ 228 w 243"/>
              <a:gd name="T101" fmla="*/ 125 h 241"/>
              <a:gd name="T102" fmla="*/ 228 w 243"/>
              <a:gd name="T103" fmla="*/ 125 h 241"/>
              <a:gd name="T104" fmla="*/ 228 w 243"/>
              <a:gd name="T105" fmla="*/ 125 h 241"/>
              <a:gd name="T106" fmla="*/ 231 w 243"/>
              <a:gd name="T107" fmla="*/ 123 h 241"/>
              <a:gd name="T108" fmla="*/ 243 w 243"/>
              <a:gd name="T109" fmla="*/ 117 h 241"/>
              <a:gd name="T110" fmla="*/ 120 w 243"/>
              <a:gd name="T111" fmla="*/ 4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241">
                <a:moveTo>
                  <a:pt x="243" y="117"/>
                </a:moveTo>
                <a:cubicBezTo>
                  <a:pt x="243" y="117"/>
                  <a:pt x="242" y="109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1" y="102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37" y="101"/>
                  <a:pt x="232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6" y="102"/>
                  <a:pt x="225" y="98"/>
                  <a:pt x="225" y="98"/>
                </a:cubicBezTo>
                <a:cubicBezTo>
                  <a:pt x="225" y="97"/>
                  <a:pt x="224" y="93"/>
                  <a:pt x="222" y="87"/>
                </a:cubicBezTo>
                <a:cubicBezTo>
                  <a:pt x="222" y="86"/>
                  <a:pt x="222" y="85"/>
                  <a:pt x="222" y="84"/>
                </a:cubicBezTo>
                <a:cubicBezTo>
                  <a:pt x="222" y="81"/>
                  <a:pt x="223" y="81"/>
                  <a:pt x="223" y="81"/>
                </a:cubicBezTo>
                <a:cubicBezTo>
                  <a:pt x="223" y="81"/>
                  <a:pt x="227" y="79"/>
                  <a:pt x="231" y="77"/>
                </a:cubicBezTo>
                <a:cubicBezTo>
                  <a:pt x="232" y="76"/>
                  <a:pt x="233" y="75"/>
                  <a:pt x="233" y="74"/>
                </a:cubicBezTo>
                <a:cubicBezTo>
                  <a:pt x="233" y="73"/>
                  <a:pt x="232" y="72"/>
                  <a:pt x="232" y="72"/>
                </a:cubicBezTo>
                <a:cubicBezTo>
                  <a:pt x="232" y="72"/>
                  <a:pt x="228" y="64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5" y="59"/>
                  <a:pt x="224" y="58"/>
                  <a:pt x="223" y="58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222" y="58"/>
                  <a:pt x="221" y="59"/>
                  <a:pt x="221" y="59"/>
                </a:cubicBezTo>
                <a:cubicBezTo>
                  <a:pt x="221" y="59"/>
                  <a:pt x="215" y="62"/>
                  <a:pt x="214" y="62"/>
                </a:cubicBezTo>
                <a:cubicBezTo>
                  <a:pt x="214" y="63"/>
                  <a:pt x="213" y="63"/>
                  <a:pt x="213" y="63"/>
                </a:cubicBezTo>
                <a:cubicBezTo>
                  <a:pt x="211" y="63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0"/>
                  <a:pt x="203" y="53"/>
                  <a:pt x="201" y="50"/>
                </a:cubicBezTo>
                <a:cubicBezTo>
                  <a:pt x="200" y="49"/>
                  <a:pt x="199" y="48"/>
                  <a:pt x="199" y="47"/>
                </a:cubicBezTo>
                <a:cubicBezTo>
                  <a:pt x="199" y="46"/>
                  <a:pt x="200" y="45"/>
                  <a:pt x="200" y="45"/>
                </a:cubicBezTo>
                <a:cubicBezTo>
                  <a:pt x="200" y="45"/>
                  <a:pt x="203" y="42"/>
                  <a:pt x="206" y="39"/>
                </a:cubicBezTo>
                <a:cubicBezTo>
                  <a:pt x="206" y="38"/>
                  <a:pt x="207" y="37"/>
                  <a:pt x="207" y="36"/>
                </a:cubicBezTo>
                <a:cubicBezTo>
                  <a:pt x="207" y="35"/>
                  <a:pt x="205" y="33"/>
                  <a:pt x="205" y="33"/>
                </a:cubicBezTo>
                <a:cubicBezTo>
                  <a:pt x="205" y="33"/>
                  <a:pt x="198" y="27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4" y="24"/>
                  <a:pt x="194" y="24"/>
                  <a:pt x="193" y="2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1" y="24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7"/>
                  <a:pt x="185" y="31"/>
                  <a:pt x="184" y="32"/>
                </a:cubicBezTo>
                <a:cubicBezTo>
                  <a:pt x="184" y="33"/>
                  <a:pt x="183" y="33"/>
                  <a:pt x="182" y="33"/>
                </a:cubicBezTo>
                <a:cubicBezTo>
                  <a:pt x="181" y="33"/>
                  <a:pt x="179" y="32"/>
                  <a:pt x="179" y="32"/>
                </a:cubicBezTo>
                <a:cubicBezTo>
                  <a:pt x="177" y="30"/>
                  <a:pt x="170" y="27"/>
                  <a:pt x="167" y="25"/>
                </a:cubicBezTo>
                <a:cubicBezTo>
                  <a:pt x="165" y="24"/>
                  <a:pt x="165" y="23"/>
                  <a:pt x="165" y="22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5" y="21"/>
                  <a:pt x="165" y="21"/>
                  <a:pt x="166" y="20"/>
                </a:cubicBezTo>
                <a:cubicBezTo>
                  <a:pt x="166" y="19"/>
                  <a:pt x="167" y="16"/>
                  <a:pt x="168" y="13"/>
                </a:cubicBezTo>
                <a:cubicBezTo>
                  <a:pt x="168" y="13"/>
                  <a:pt x="168" y="12"/>
                  <a:pt x="168" y="12"/>
                </a:cubicBezTo>
                <a:cubicBezTo>
                  <a:pt x="168" y="9"/>
                  <a:pt x="165" y="8"/>
                  <a:pt x="165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3" y="7"/>
                  <a:pt x="156" y="5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2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49" y="4"/>
                  <a:pt x="148" y="7"/>
                  <a:pt x="148" y="7"/>
                </a:cubicBezTo>
                <a:cubicBezTo>
                  <a:pt x="148" y="7"/>
                  <a:pt x="146" y="13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7"/>
                  <a:pt x="143" y="17"/>
                  <a:pt x="142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39" y="16"/>
                  <a:pt x="133" y="16"/>
                  <a:pt x="128" y="15"/>
                </a:cubicBezTo>
                <a:cubicBezTo>
                  <a:pt x="124" y="15"/>
                  <a:pt x="124" y="12"/>
                  <a:pt x="124" y="12"/>
                </a:cubicBezTo>
                <a:cubicBezTo>
                  <a:pt x="124" y="12"/>
                  <a:pt x="124" y="9"/>
                  <a:pt x="123" y="4"/>
                </a:cubicBezTo>
                <a:cubicBezTo>
                  <a:pt x="123" y="1"/>
                  <a:pt x="120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0" y="1"/>
                  <a:pt x="106" y="1"/>
                </a:cubicBezTo>
                <a:cubicBezTo>
                  <a:pt x="103" y="1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6"/>
                  <a:pt x="103" y="12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6"/>
                  <a:pt x="102" y="17"/>
                  <a:pt x="100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2" y="19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6" y="21"/>
                  <a:pt x="86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2" y="21"/>
                  <a:pt x="82" y="19"/>
                  <a:pt x="82" y="19"/>
                </a:cubicBezTo>
                <a:cubicBezTo>
                  <a:pt x="82" y="19"/>
                  <a:pt x="81" y="17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7" y="11"/>
                  <a:pt x="76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3" y="10"/>
                  <a:pt x="64" y="15"/>
                  <a:pt x="61" y="17"/>
                </a:cubicBezTo>
                <a:cubicBezTo>
                  <a:pt x="60" y="17"/>
                  <a:pt x="59" y="18"/>
                  <a:pt x="59" y="20"/>
                </a:cubicBezTo>
                <a:cubicBezTo>
                  <a:pt x="59" y="21"/>
                  <a:pt x="60" y="22"/>
                  <a:pt x="60" y="22"/>
                </a:cubicBezTo>
                <a:cubicBezTo>
                  <a:pt x="60" y="22"/>
                  <a:pt x="63" y="27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3" y="33"/>
                  <a:pt x="62" y="34"/>
                </a:cubicBezTo>
                <a:cubicBezTo>
                  <a:pt x="60" y="35"/>
                  <a:pt x="56" y="39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3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6" y="42"/>
                  <a:pt x="46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7"/>
                  <a:pt x="38" y="36"/>
                  <a:pt x="38" y="36"/>
                </a:cubicBezTo>
                <a:cubicBezTo>
                  <a:pt x="36" y="36"/>
                  <a:pt x="35" y="37"/>
                  <a:pt x="35" y="37"/>
                </a:cubicBezTo>
                <a:cubicBezTo>
                  <a:pt x="35" y="37"/>
                  <a:pt x="30" y="43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8"/>
                  <a:pt x="25" y="49"/>
                  <a:pt x="25" y="50"/>
                </a:cubicBezTo>
                <a:cubicBezTo>
                  <a:pt x="25" y="52"/>
                  <a:pt x="27" y="53"/>
                  <a:pt x="27" y="53"/>
                </a:cubicBezTo>
                <a:cubicBezTo>
                  <a:pt x="27" y="53"/>
                  <a:pt x="31" y="57"/>
                  <a:pt x="33" y="59"/>
                </a:cubicBezTo>
                <a:cubicBezTo>
                  <a:pt x="34" y="59"/>
                  <a:pt x="34" y="60"/>
                  <a:pt x="34" y="61"/>
                </a:cubicBezTo>
                <a:cubicBezTo>
                  <a:pt x="34" y="62"/>
                  <a:pt x="33" y="64"/>
                  <a:pt x="33" y="64"/>
                </a:cubicBezTo>
                <a:cubicBezTo>
                  <a:pt x="31" y="66"/>
                  <a:pt x="29" y="71"/>
                  <a:pt x="27" y="75"/>
                </a:cubicBezTo>
                <a:cubicBezTo>
                  <a:pt x="26" y="77"/>
                  <a:pt x="24" y="78"/>
                  <a:pt x="23" y="78"/>
                </a:cubicBezTo>
                <a:cubicBezTo>
                  <a:pt x="22" y="78"/>
                  <a:pt x="21" y="77"/>
                  <a:pt x="21" y="77"/>
                </a:cubicBezTo>
                <a:cubicBezTo>
                  <a:pt x="21" y="77"/>
                  <a:pt x="18" y="76"/>
                  <a:pt x="14" y="75"/>
                </a:cubicBezTo>
                <a:cubicBezTo>
                  <a:pt x="14" y="75"/>
                  <a:pt x="13" y="75"/>
                  <a:pt x="13" y="75"/>
                </a:cubicBezTo>
                <a:cubicBezTo>
                  <a:pt x="10" y="75"/>
                  <a:pt x="9" y="77"/>
                  <a:pt x="9" y="77"/>
                </a:cubicBezTo>
                <a:cubicBezTo>
                  <a:pt x="9" y="77"/>
                  <a:pt x="7" y="85"/>
                  <a:pt x="6" y="89"/>
                </a:cubicBezTo>
                <a:cubicBezTo>
                  <a:pt x="4" y="93"/>
                  <a:pt x="8" y="95"/>
                  <a:pt x="8" y="95"/>
                </a:cubicBezTo>
                <a:cubicBezTo>
                  <a:pt x="8" y="95"/>
                  <a:pt x="14" y="97"/>
                  <a:pt x="16" y="97"/>
                </a:cubicBezTo>
                <a:cubicBezTo>
                  <a:pt x="18" y="98"/>
                  <a:pt x="18" y="102"/>
                  <a:pt x="18" y="102"/>
                </a:cubicBezTo>
                <a:cubicBezTo>
                  <a:pt x="18" y="104"/>
                  <a:pt x="17" y="110"/>
                  <a:pt x="16" y="115"/>
                </a:cubicBezTo>
                <a:cubicBezTo>
                  <a:pt x="16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19"/>
                  <a:pt x="5" y="120"/>
                </a:cubicBezTo>
                <a:cubicBezTo>
                  <a:pt x="0" y="120"/>
                  <a:pt x="1" y="125"/>
                  <a:pt x="1" y="125"/>
                </a:cubicBezTo>
                <a:cubicBezTo>
                  <a:pt x="1" y="125"/>
                  <a:pt x="2" y="131"/>
                  <a:pt x="2" y="136"/>
                </a:cubicBezTo>
                <a:cubicBezTo>
                  <a:pt x="3" y="140"/>
                  <a:pt x="5" y="140"/>
                  <a:pt x="6" y="140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0"/>
                  <a:pt x="12" y="140"/>
                  <a:pt x="14" y="140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6" y="140"/>
                  <a:pt x="18" y="141"/>
                  <a:pt x="19" y="143"/>
                </a:cubicBezTo>
                <a:cubicBezTo>
                  <a:pt x="19" y="146"/>
                  <a:pt x="22" y="153"/>
                  <a:pt x="22" y="157"/>
                </a:cubicBezTo>
                <a:cubicBezTo>
                  <a:pt x="23" y="160"/>
                  <a:pt x="21" y="161"/>
                  <a:pt x="21" y="161"/>
                </a:cubicBezTo>
                <a:cubicBezTo>
                  <a:pt x="21" y="161"/>
                  <a:pt x="18" y="162"/>
                  <a:pt x="14" y="164"/>
                </a:cubicBezTo>
                <a:cubicBezTo>
                  <a:pt x="10" y="167"/>
                  <a:pt x="12" y="170"/>
                  <a:pt x="12" y="170"/>
                </a:cubicBezTo>
                <a:cubicBezTo>
                  <a:pt x="12" y="170"/>
                  <a:pt x="16" y="178"/>
                  <a:pt x="18" y="181"/>
                </a:cubicBezTo>
                <a:cubicBezTo>
                  <a:pt x="18" y="183"/>
                  <a:pt x="20" y="183"/>
                  <a:pt x="21" y="183"/>
                </a:cubicBezTo>
                <a:cubicBezTo>
                  <a:pt x="22" y="183"/>
                  <a:pt x="24" y="183"/>
                  <a:pt x="24" y="183"/>
                </a:cubicBezTo>
                <a:cubicBezTo>
                  <a:pt x="24" y="183"/>
                  <a:pt x="28" y="180"/>
                  <a:pt x="30" y="179"/>
                </a:cubicBezTo>
                <a:cubicBezTo>
                  <a:pt x="31" y="179"/>
                  <a:pt x="31" y="179"/>
                  <a:pt x="32" y="179"/>
                </a:cubicBezTo>
                <a:cubicBezTo>
                  <a:pt x="33" y="179"/>
                  <a:pt x="35" y="180"/>
                  <a:pt x="36" y="182"/>
                </a:cubicBezTo>
                <a:cubicBezTo>
                  <a:pt x="37" y="184"/>
                  <a:pt x="41" y="189"/>
                  <a:pt x="44" y="192"/>
                </a:cubicBezTo>
                <a:cubicBezTo>
                  <a:pt x="46" y="195"/>
                  <a:pt x="44" y="197"/>
                  <a:pt x="44" y="197"/>
                </a:cubicBezTo>
                <a:cubicBezTo>
                  <a:pt x="44" y="197"/>
                  <a:pt x="41" y="200"/>
                  <a:pt x="39" y="203"/>
                </a:cubicBezTo>
                <a:cubicBezTo>
                  <a:pt x="36" y="206"/>
                  <a:pt x="39" y="208"/>
                  <a:pt x="39" y="208"/>
                </a:cubicBezTo>
                <a:cubicBezTo>
                  <a:pt x="39" y="208"/>
                  <a:pt x="45" y="214"/>
                  <a:pt x="49" y="217"/>
                </a:cubicBezTo>
                <a:cubicBezTo>
                  <a:pt x="50" y="217"/>
                  <a:pt x="50" y="218"/>
                  <a:pt x="51" y="218"/>
                </a:cubicBezTo>
                <a:cubicBezTo>
                  <a:pt x="53" y="218"/>
                  <a:pt x="54" y="216"/>
                  <a:pt x="54" y="216"/>
                </a:cubicBezTo>
                <a:cubicBezTo>
                  <a:pt x="54" y="216"/>
                  <a:pt x="59" y="211"/>
                  <a:pt x="60" y="210"/>
                </a:cubicBezTo>
                <a:cubicBezTo>
                  <a:pt x="60" y="209"/>
                  <a:pt x="61" y="209"/>
                  <a:pt x="62" y="209"/>
                </a:cubicBezTo>
                <a:cubicBezTo>
                  <a:pt x="63" y="209"/>
                  <a:pt x="64" y="209"/>
                  <a:pt x="65" y="210"/>
                </a:cubicBezTo>
                <a:cubicBezTo>
                  <a:pt x="67" y="211"/>
                  <a:pt x="72" y="214"/>
                  <a:pt x="76" y="216"/>
                </a:cubicBezTo>
                <a:cubicBezTo>
                  <a:pt x="80" y="218"/>
                  <a:pt x="79" y="221"/>
                  <a:pt x="79" y="221"/>
                </a:cubicBezTo>
                <a:cubicBezTo>
                  <a:pt x="79" y="221"/>
                  <a:pt x="78" y="223"/>
                  <a:pt x="77" y="228"/>
                </a:cubicBezTo>
                <a:cubicBezTo>
                  <a:pt x="75" y="233"/>
                  <a:pt x="79" y="233"/>
                  <a:pt x="79" y="233"/>
                </a:cubicBezTo>
                <a:cubicBezTo>
                  <a:pt x="79" y="233"/>
                  <a:pt x="86" y="236"/>
                  <a:pt x="90" y="237"/>
                </a:cubicBezTo>
                <a:cubicBezTo>
                  <a:pt x="91" y="238"/>
                  <a:pt x="92" y="238"/>
                  <a:pt x="92" y="238"/>
                </a:cubicBezTo>
                <a:cubicBezTo>
                  <a:pt x="95" y="238"/>
                  <a:pt x="96" y="235"/>
                  <a:pt x="96" y="235"/>
                </a:cubicBezTo>
                <a:cubicBezTo>
                  <a:pt x="96" y="235"/>
                  <a:pt x="98" y="229"/>
                  <a:pt x="99" y="227"/>
                </a:cubicBezTo>
                <a:cubicBezTo>
                  <a:pt x="99" y="225"/>
                  <a:pt x="100" y="225"/>
                  <a:pt x="102" y="225"/>
                </a:cubicBezTo>
                <a:cubicBezTo>
                  <a:pt x="103" y="225"/>
                  <a:pt x="104" y="225"/>
                  <a:pt x="105" y="225"/>
                </a:cubicBezTo>
                <a:cubicBezTo>
                  <a:pt x="107" y="225"/>
                  <a:pt x="111" y="226"/>
                  <a:pt x="116" y="226"/>
                </a:cubicBezTo>
                <a:cubicBezTo>
                  <a:pt x="121" y="227"/>
                  <a:pt x="120" y="230"/>
                  <a:pt x="120" y="230"/>
                </a:cubicBezTo>
                <a:cubicBezTo>
                  <a:pt x="120" y="230"/>
                  <a:pt x="121" y="234"/>
                  <a:pt x="121" y="238"/>
                </a:cubicBezTo>
                <a:cubicBezTo>
                  <a:pt x="121" y="241"/>
                  <a:pt x="124" y="241"/>
                  <a:pt x="125" y="241"/>
                </a:cubicBezTo>
                <a:cubicBezTo>
                  <a:pt x="126" y="241"/>
                  <a:pt x="126" y="241"/>
                  <a:pt x="126" y="241"/>
                </a:cubicBezTo>
                <a:cubicBezTo>
                  <a:pt x="126" y="241"/>
                  <a:pt x="132" y="241"/>
                  <a:pt x="137" y="241"/>
                </a:cubicBezTo>
                <a:cubicBezTo>
                  <a:pt x="142" y="240"/>
                  <a:pt x="141" y="236"/>
                  <a:pt x="141" y="236"/>
                </a:cubicBezTo>
                <a:cubicBezTo>
                  <a:pt x="141" y="236"/>
                  <a:pt x="141" y="231"/>
                  <a:pt x="141" y="228"/>
                </a:cubicBezTo>
                <a:cubicBezTo>
                  <a:pt x="141" y="225"/>
                  <a:pt x="144" y="224"/>
                  <a:pt x="145" y="224"/>
                </a:cubicBezTo>
                <a:cubicBezTo>
                  <a:pt x="147" y="224"/>
                  <a:pt x="152" y="222"/>
                  <a:pt x="157" y="221"/>
                </a:cubicBezTo>
                <a:cubicBezTo>
                  <a:pt x="158" y="220"/>
                  <a:pt x="158" y="220"/>
                  <a:pt x="159" y="220"/>
                </a:cubicBezTo>
                <a:cubicBezTo>
                  <a:pt x="162" y="220"/>
                  <a:pt x="162" y="223"/>
                  <a:pt x="162" y="223"/>
                </a:cubicBezTo>
                <a:cubicBezTo>
                  <a:pt x="162" y="223"/>
                  <a:pt x="165" y="227"/>
                  <a:pt x="166" y="230"/>
                </a:cubicBezTo>
                <a:cubicBezTo>
                  <a:pt x="167" y="231"/>
                  <a:pt x="168" y="232"/>
                  <a:pt x="169" y="232"/>
                </a:cubicBezTo>
                <a:cubicBezTo>
                  <a:pt x="170" y="232"/>
                  <a:pt x="171" y="231"/>
                  <a:pt x="171" y="231"/>
                </a:cubicBezTo>
                <a:cubicBezTo>
                  <a:pt x="171" y="231"/>
                  <a:pt x="179" y="227"/>
                  <a:pt x="183" y="225"/>
                </a:cubicBezTo>
                <a:cubicBezTo>
                  <a:pt x="186" y="223"/>
                  <a:pt x="184" y="220"/>
                  <a:pt x="184" y="220"/>
                </a:cubicBezTo>
                <a:cubicBezTo>
                  <a:pt x="184" y="220"/>
                  <a:pt x="182" y="215"/>
                  <a:pt x="181" y="213"/>
                </a:cubicBezTo>
                <a:cubicBezTo>
                  <a:pt x="179" y="211"/>
                  <a:pt x="181" y="209"/>
                  <a:pt x="183" y="207"/>
                </a:cubicBezTo>
                <a:cubicBezTo>
                  <a:pt x="185" y="206"/>
                  <a:pt x="190" y="202"/>
                  <a:pt x="193" y="199"/>
                </a:cubicBezTo>
                <a:cubicBezTo>
                  <a:pt x="193" y="199"/>
                  <a:pt x="193" y="199"/>
                  <a:pt x="193" y="199"/>
                </a:cubicBezTo>
                <a:cubicBezTo>
                  <a:pt x="194" y="198"/>
                  <a:pt x="195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7" y="198"/>
                  <a:pt x="197" y="198"/>
                  <a:pt x="197" y="198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198" y="199"/>
                  <a:pt x="200" y="201"/>
                  <a:pt x="204" y="204"/>
                </a:cubicBezTo>
                <a:cubicBezTo>
                  <a:pt x="205" y="205"/>
                  <a:pt x="206" y="20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8" y="205"/>
                  <a:pt x="210" y="204"/>
                  <a:pt x="210" y="204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10" y="204"/>
                  <a:pt x="215" y="197"/>
                  <a:pt x="218" y="194"/>
                </a:cubicBezTo>
                <a:cubicBezTo>
                  <a:pt x="219" y="193"/>
                  <a:pt x="219" y="192"/>
                  <a:pt x="219" y="192"/>
                </a:cubicBezTo>
                <a:cubicBezTo>
                  <a:pt x="219" y="190"/>
                  <a:pt x="217" y="189"/>
                  <a:pt x="217" y="189"/>
                </a:cubicBezTo>
                <a:cubicBezTo>
                  <a:pt x="217" y="189"/>
                  <a:pt x="213" y="185"/>
                  <a:pt x="211" y="183"/>
                </a:cubicBezTo>
                <a:cubicBezTo>
                  <a:pt x="210" y="183"/>
                  <a:pt x="210" y="182"/>
                  <a:pt x="210" y="181"/>
                </a:cubicBezTo>
                <a:cubicBezTo>
                  <a:pt x="210" y="180"/>
                  <a:pt x="211" y="178"/>
                  <a:pt x="211" y="178"/>
                </a:cubicBezTo>
                <a:cubicBezTo>
                  <a:pt x="212" y="176"/>
                  <a:pt x="216" y="170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9" y="164"/>
                  <a:pt x="220" y="164"/>
                  <a:pt x="221" y="16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22" y="164"/>
                  <a:pt x="223" y="164"/>
                  <a:pt x="223" y="164"/>
                </a:cubicBezTo>
                <a:cubicBezTo>
                  <a:pt x="223" y="164"/>
                  <a:pt x="225" y="165"/>
                  <a:pt x="229" y="166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30" y="167"/>
                  <a:pt x="231" y="167"/>
                  <a:pt x="231" y="167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4" y="167"/>
                  <a:pt x="235" y="164"/>
                  <a:pt x="235" y="164"/>
                </a:cubicBezTo>
                <a:cubicBezTo>
                  <a:pt x="235" y="164"/>
                  <a:pt x="237" y="156"/>
                  <a:pt x="239" y="152"/>
                </a:cubicBezTo>
                <a:cubicBezTo>
                  <a:pt x="239" y="152"/>
                  <a:pt x="239" y="151"/>
                  <a:pt x="239" y="151"/>
                </a:cubicBezTo>
                <a:cubicBezTo>
                  <a:pt x="239" y="148"/>
                  <a:pt x="236" y="147"/>
                  <a:pt x="236" y="147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7" y="144"/>
                  <a:pt x="226" y="143"/>
                  <a:pt x="226" y="141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27" y="137"/>
                  <a:pt x="227" y="130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9" y="124"/>
                  <a:pt x="229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2" y="122"/>
                  <a:pt x="235" y="122"/>
                  <a:pt x="239" y="122"/>
                </a:cubicBezTo>
                <a:cubicBezTo>
                  <a:pt x="242" y="122"/>
                  <a:pt x="243" y="119"/>
                  <a:pt x="243" y="118"/>
                </a:cubicBezTo>
                <a:cubicBezTo>
                  <a:pt x="243" y="117"/>
                  <a:pt x="243" y="117"/>
                  <a:pt x="243" y="117"/>
                </a:cubicBezTo>
                <a:close/>
                <a:moveTo>
                  <a:pt x="120" y="195"/>
                </a:moveTo>
                <a:cubicBezTo>
                  <a:pt x="120" y="195"/>
                  <a:pt x="120" y="195"/>
                  <a:pt x="120" y="195"/>
                </a:cubicBezTo>
                <a:cubicBezTo>
                  <a:pt x="79" y="195"/>
                  <a:pt x="46" y="161"/>
                  <a:pt x="46" y="120"/>
                </a:cubicBezTo>
                <a:cubicBezTo>
                  <a:pt x="46" y="80"/>
                  <a:pt x="79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61" y="47"/>
                  <a:pt x="194" y="80"/>
                  <a:pt x="194" y="121"/>
                </a:cubicBezTo>
                <a:cubicBezTo>
                  <a:pt x="194" y="162"/>
                  <a:pt x="161" y="195"/>
                  <a:pt x="120" y="19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10"/>
          <p:cNvSpPr>
            <a:spLocks noEditPoints="1"/>
          </p:cNvSpPr>
          <p:nvPr userDrawn="1"/>
        </p:nvSpPr>
        <p:spPr bwMode="auto">
          <a:xfrm flipH="1">
            <a:off x="10021434" y="4192340"/>
            <a:ext cx="665132" cy="652276"/>
          </a:xfrm>
          <a:custGeom>
            <a:avLst/>
            <a:gdLst>
              <a:gd name="T0" fmla="*/ 111 w 124"/>
              <a:gd name="T1" fmla="*/ 43 h 126"/>
              <a:gd name="T2" fmla="*/ 114 w 124"/>
              <a:gd name="T3" fmla="*/ 27 h 126"/>
              <a:gd name="T4" fmla="*/ 94 w 124"/>
              <a:gd name="T5" fmla="*/ 21 h 126"/>
              <a:gd name="T6" fmla="*/ 87 w 124"/>
              <a:gd name="T7" fmla="*/ 7 h 126"/>
              <a:gd name="T8" fmla="*/ 70 w 124"/>
              <a:gd name="T9" fmla="*/ 11 h 126"/>
              <a:gd name="T10" fmla="*/ 64 w 124"/>
              <a:gd name="T11" fmla="*/ 0 h 126"/>
              <a:gd name="T12" fmla="*/ 53 w 124"/>
              <a:gd name="T13" fmla="*/ 12 h 126"/>
              <a:gd name="T14" fmla="*/ 32 w 124"/>
              <a:gd name="T15" fmla="*/ 8 h 126"/>
              <a:gd name="T16" fmla="*/ 27 w 124"/>
              <a:gd name="T17" fmla="*/ 25 h 126"/>
              <a:gd name="T18" fmla="*/ 9 w 124"/>
              <a:gd name="T19" fmla="*/ 30 h 126"/>
              <a:gd name="T20" fmla="*/ 13 w 124"/>
              <a:gd name="T21" fmla="*/ 46 h 126"/>
              <a:gd name="T22" fmla="*/ 0 w 124"/>
              <a:gd name="T23" fmla="*/ 61 h 126"/>
              <a:gd name="T24" fmla="*/ 11 w 124"/>
              <a:gd name="T25" fmla="*/ 73 h 126"/>
              <a:gd name="T26" fmla="*/ 9 w 124"/>
              <a:gd name="T27" fmla="*/ 91 h 126"/>
              <a:gd name="T28" fmla="*/ 24 w 124"/>
              <a:gd name="T29" fmla="*/ 100 h 126"/>
              <a:gd name="T30" fmla="*/ 30 w 124"/>
              <a:gd name="T31" fmla="*/ 104 h 126"/>
              <a:gd name="T32" fmla="*/ 38 w 124"/>
              <a:gd name="T33" fmla="*/ 120 h 126"/>
              <a:gd name="T34" fmla="*/ 55 w 124"/>
              <a:gd name="T35" fmla="*/ 115 h 126"/>
              <a:gd name="T36" fmla="*/ 61 w 124"/>
              <a:gd name="T37" fmla="*/ 126 h 126"/>
              <a:gd name="T38" fmla="*/ 72 w 124"/>
              <a:gd name="T39" fmla="*/ 114 h 126"/>
              <a:gd name="T40" fmla="*/ 90 w 124"/>
              <a:gd name="T41" fmla="*/ 120 h 126"/>
              <a:gd name="T42" fmla="*/ 97 w 124"/>
              <a:gd name="T43" fmla="*/ 104 h 126"/>
              <a:gd name="T44" fmla="*/ 104 w 124"/>
              <a:gd name="T45" fmla="*/ 96 h 126"/>
              <a:gd name="T46" fmla="*/ 120 w 124"/>
              <a:gd name="T47" fmla="*/ 88 h 126"/>
              <a:gd name="T48" fmla="*/ 114 w 124"/>
              <a:gd name="T49" fmla="*/ 70 h 126"/>
              <a:gd name="T50" fmla="*/ 124 w 124"/>
              <a:gd name="T51" fmla="*/ 57 h 126"/>
              <a:gd name="T52" fmla="*/ 80 w 124"/>
              <a:gd name="T53" fmla="*/ 64 h 126"/>
              <a:gd name="T54" fmla="*/ 79 w 124"/>
              <a:gd name="T55" fmla="*/ 70 h 126"/>
              <a:gd name="T56" fmla="*/ 77 w 124"/>
              <a:gd name="T57" fmla="*/ 73 h 126"/>
              <a:gd name="T58" fmla="*/ 72 w 124"/>
              <a:gd name="T59" fmla="*/ 74 h 126"/>
              <a:gd name="T60" fmla="*/ 73 w 124"/>
              <a:gd name="T61" fmla="*/ 78 h 126"/>
              <a:gd name="T62" fmla="*/ 68 w 124"/>
              <a:gd name="T63" fmla="*/ 77 h 126"/>
              <a:gd name="T64" fmla="*/ 65 w 124"/>
              <a:gd name="T65" fmla="*/ 81 h 126"/>
              <a:gd name="T66" fmla="*/ 60 w 124"/>
              <a:gd name="T67" fmla="*/ 78 h 126"/>
              <a:gd name="T68" fmla="*/ 56 w 124"/>
              <a:gd name="T69" fmla="*/ 79 h 126"/>
              <a:gd name="T70" fmla="*/ 53 w 124"/>
              <a:gd name="T71" fmla="*/ 78 h 126"/>
              <a:gd name="T72" fmla="*/ 52 w 124"/>
              <a:gd name="T73" fmla="*/ 73 h 126"/>
              <a:gd name="T74" fmla="*/ 48 w 124"/>
              <a:gd name="T75" fmla="*/ 74 h 126"/>
              <a:gd name="T76" fmla="*/ 49 w 124"/>
              <a:gd name="T77" fmla="*/ 69 h 126"/>
              <a:gd name="T78" fmla="*/ 45 w 124"/>
              <a:gd name="T79" fmla="*/ 65 h 126"/>
              <a:gd name="T80" fmla="*/ 48 w 124"/>
              <a:gd name="T81" fmla="*/ 61 h 126"/>
              <a:gd name="T82" fmla="*/ 46 w 124"/>
              <a:gd name="T83" fmla="*/ 56 h 126"/>
              <a:gd name="T84" fmla="*/ 51 w 124"/>
              <a:gd name="T85" fmla="*/ 54 h 126"/>
              <a:gd name="T86" fmla="*/ 52 w 124"/>
              <a:gd name="T87" fmla="*/ 49 h 126"/>
              <a:gd name="T88" fmla="*/ 57 w 124"/>
              <a:gd name="T89" fmla="*/ 50 h 126"/>
              <a:gd name="T90" fmla="*/ 61 w 124"/>
              <a:gd name="T91" fmla="*/ 45 h 126"/>
              <a:gd name="T92" fmla="*/ 65 w 124"/>
              <a:gd name="T93" fmla="*/ 48 h 126"/>
              <a:gd name="T94" fmla="*/ 69 w 124"/>
              <a:gd name="T95" fmla="*/ 47 h 126"/>
              <a:gd name="T96" fmla="*/ 72 w 124"/>
              <a:gd name="T97" fmla="*/ 49 h 126"/>
              <a:gd name="T98" fmla="*/ 77 w 124"/>
              <a:gd name="T99" fmla="*/ 53 h 126"/>
              <a:gd name="T100" fmla="*/ 78 w 124"/>
              <a:gd name="T101" fmla="*/ 56 h 126"/>
              <a:gd name="T102" fmla="*/ 80 w 124"/>
              <a:gd name="T103" fmla="*/ 6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26">
                <a:moveTo>
                  <a:pt x="122" y="56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2" y="46"/>
                  <a:pt x="111" y="4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8" y="36"/>
                  <a:pt x="118" y="35"/>
                  <a:pt x="118" y="35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6"/>
                  <a:pt x="112" y="26"/>
                  <a:pt x="112" y="26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9" y="26"/>
                  <a:pt x="97" y="23"/>
                  <a:pt x="94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2"/>
                  <a:pt x="95" y="11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7"/>
                  <a:pt x="85" y="7"/>
                  <a:pt x="85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77" y="13"/>
                  <a:pt x="73" y="12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2"/>
                  <a:pt x="54" y="3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5" y="14"/>
                  <a:pt x="42" y="15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7"/>
                  <a:pt x="23" y="29"/>
                  <a:pt x="21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10" y="29"/>
                  <a:pt x="9" y="3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6" y="40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50"/>
                  <a:pt x="11" y="53"/>
                  <a:pt x="11" y="56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1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1"/>
                  <a:pt x="2" y="71"/>
                  <a:pt x="3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7"/>
                  <a:pt x="14" y="82"/>
                  <a:pt x="16" y="86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90"/>
                  <a:pt x="9" y="91"/>
                  <a:pt x="9" y="91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100"/>
                  <a:pt x="25" y="100"/>
                  <a:pt x="25" y="99"/>
                </a:cubicBezTo>
                <a:cubicBezTo>
                  <a:pt x="27" y="101"/>
                  <a:pt x="28" y="102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8" y="116"/>
                  <a:pt x="29" y="117"/>
                  <a:pt x="30" y="117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9" y="120"/>
                  <a:pt x="39" y="120"/>
                  <a:pt x="40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8" y="113"/>
                  <a:pt x="52" y="114"/>
                  <a:pt x="55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5"/>
                  <a:pt x="60" y="126"/>
                  <a:pt x="61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1" y="12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6" y="114"/>
                  <a:pt x="79" y="113"/>
                  <a:pt x="82" y="112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9" y="116"/>
                  <a:pt x="99" y="115"/>
                  <a:pt x="99" y="11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9" y="101"/>
                  <a:pt x="101" y="98"/>
                  <a:pt x="103" y="96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5" y="98"/>
                  <a:pt x="116" y="97"/>
                  <a:pt x="116" y="9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19" y="87"/>
                  <a:pt x="119" y="86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3" y="78"/>
                  <a:pt x="114" y="74"/>
                  <a:pt x="114" y="70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6"/>
                  <a:pt x="123" y="56"/>
                  <a:pt x="122" y="56"/>
                </a:cubicBezTo>
                <a:close/>
                <a:moveTo>
                  <a:pt x="80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7"/>
                  <a:pt x="77" y="68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3"/>
                  <a:pt x="73" y="74"/>
                  <a:pt x="72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8" y="77"/>
                  <a:pt x="68" y="77"/>
                  <a:pt x="68" y="77"/>
                </a:cubicBezTo>
                <a:cubicBezTo>
                  <a:pt x="67" y="77"/>
                  <a:pt x="66" y="77"/>
                  <a:pt x="65" y="78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59" y="77"/>
                  <a:pt x="58" y="77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2" y="74"/>
                  <a:pt x="52" y="73"/>
                </a:cubicBezTo>
                <a:cubicBezTo>
                  <a:pt x="52" y="74"/>
                  <a:pt x="52" y="74"/>
                  <a:pt x="52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6" y="65"/>
                  <a:pt x="46" y="65"/>
                  <a:pt x="46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0"/>
                  <a:pt x="48" y="59"/>
                  <a:pt x="49" y="58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6"/>
                  <a:pt x="46" y="56"/>
                  <a:pt x="46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2" y="53"/>
                  <a:pt x="53" y="5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9"/>
                  <a:pt x="60" y="49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9"/>
                  <a:pt x="67" y="49"/>
                  <a:pt x="67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2"/>
                  <a:pt x="73" y="52"/>
                  <a:pt x="74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7" y="58"/>
                  <a:pt x="77" y="59"/>
                  <a:pt x="77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Freeform 12"/>
          <p:cNvSpPr>
            <a:spLocks noEditPoints="1"/>
          </p:cNvSpPr>
          <p:nvPr userDrawn="1"/>
        </p:nvSpPr>
        <p:spPr bwMode="auto">
          <a:xfrm flipH="1">
            <a:off x="9172673" y="3363459"/>
            <a:ext cx="904945" cy="890865"/>
          </a:xfrm>
          <a:custGeom>
            <a:avLst/>
            <a:gdLst>
              <a:gd name="T0" fmla="*/ 156 w 169"/>
              <a:gd name="T1" fmla="*/ 84 h 172"/>
              <a:gd name="T2" fmla="*/ 164 w 169"/>
              <a:gd name="T3" fmla="*/ 61 h 172"/>
              <a:gd name="T4" fmla="*/ 162 w 169"/>
              <a:gd name="T5" fmla="*/ 47 h 172"/>
              <a:gd name="T6" fmla="*/ 145 w 169"/>
              <a:gd name="T7" fmla="*/ 47 h 172"/>
              <a:gd name="T8" fmla="*/ 140 w 169"/>
              <a:gd name="T9" fmla="*/ 25 h 172"/>
              <a:gd name="T10" fmla="*/ 129 w 169"/>
              <a:gd name="T11" fmla="*/ 15 h 172"/>
              <a:gd name="T12" fmla="*/ 118 w 169"/>
              <a:gd name="T13" fmla="*/ 22 h 172"/>
              <a:gd name="T14" fmla="*/ 105 w 169"/>
              <a:gd name="T15" fmla="*/ 17 h 172"/>
              <a:gd name="T16" fmla="*/ 100 w 169"/>
              <a:gd name="T17" fmla="*/ 1 h 172"/>
              <a:gd name="T18" fmla="*/ 86 w 169"/>
              <a:gd name="T19" fmla="*/ 2 h 172"/>
              <a:gd name="T20" fmla="*/ 66 w 169"/>
              <a:gd name="T21" fmla="*/ 17 h 172"/>
              <a:gd name="T22" fmla="*/ 54 w 169"/>
              <a:gd name="T23" fmla="*/ 5 h 172"/>
              <a:gd name="T24" fmla="*/ 42 w 169"/>
              <a:gd name="T25" fmla="*/ 13 h 172"/>
              <a:gd name="T26" fmla="*/ 35 w 169"/>
              <a:gd name="T27" fmla="*/ 34 h 172"/>
              <a:gd name="T28" fmla="*/ 19 w 169"/>
              <a:gd name="T29" fmla="*/ 30 h 172"/>
              <a:gd name="T30" fmla="*/ 12 w 169"/>
              <a:gd name="T31" fmla="*/ 43 h 172"/>
              <a:gd name="T32" fmla="*/ 16 w 169"/>
              <a:gd name="T33" fmla="*/ 65 h 172"/>
              <a:gd name="T34" fmla="*/ 0 w 169"/>
              <a:gd name="T35" fmla="*/ 70 h 172"/>
              <a:gd name="T36" fmla="*/ 2 w 169"/>
              <a:gd name="T37" fmla="*/ 85 h 172"/>
              <a:gd name="T38" fmla="*/ 16 w 169"/>
              <a:gd name="T39" fmla="*/ 107 h 172"/>
              <a:gd name="T40" fmla="*/ 6 w 169"/>
              <a:gd name="T41" fmla="*/ 113 h 172"/>
              <a:gd name="T42" fmla="*/ 10 w 169"/>
              <a:gd name="T43" fmla="*/ 127 h 172"/>
              <a:gd name="T44" fmla="*/ 26 w 169"/>
              <a:gd name="T45" fmla="*/ 127 h 172"/>
              <a:gd name="T46" fmla="*/ 31 w 169"/>
              <a:gd name="T47" fmla="*/ 135 h 172"/>
              <a:gd name="T48" fmla="*/ 28 w 169"/>
              <a:gd name="T49" fmla="*/ 152 h 172"/>
              <a:gd name="T50" fmla="*/ 42 w 169"/>
              <a:gd name="T51" fmla="*/ 157 h 172"/>
              <a:gd name="T52" fmla="*/ 64 w 169"/>
              <a:gd name="T53" fmla="*/ 155 h 172"/>
              <a:gd name="T54" fmla="*/ 67 w 169"/>
              <a:gd name="T55" fmla="*/ 169 h 172"/>
              <a:gd name="T56" fmla="*/ 81 w 169"/>
              <a:gd name="T57" fmla="*/ 171 h 172"/>
              <a:gd name="T58" fmla="*/ 87 w 169"/>
              <a:gd name="T59" fmla="*/ 158 h 172"/>
              <a:gd name="T60" fmla="*/ 107 w 169"/>
              <a:gd name="T61" fmla="*/ 167 h 172"/>
              <a:gd name="T62" fmla="*/ 122 w 169"/>
              <a:gd name="T63" fmla="*/ 165 h 172"/>
              <a:gd name="T64" fmla="*/ 123 w 169"/>
              <a:gd name="T65" fmla="*/ 148 h 172"/>
              <a:gd name="T66" fmla="*/ 133 w 169"/>
              <a:gd name="T67" fmla="*/ 139 h 172"/>
              <a:gd name="T68" fmla="*/ 147 w 169"/>
              <a:gd name="T69" fmla="*/ 143 h 172"/>
              <a:gd name="T70" fmla="*/ 157 w 169"/>
              <a:gd name="T71" fmla="*/ 132 h 172"/>
              <a:gd name="T72" fmla="*/ 147 w 169"/>
              <a:gd name="T73" fmla="*/ 120 h 172"/>
              <a:gd name="T74" fmla="*/ 165 w 169"/>
              <a:gd name="T75" fmla="*/ 104 h 172"/>
              <a:gd name="T76" fmla="*/ 169 w 169"/>
              <a:gd name="T77" fmla="*/ 90 h 172"/>
              <a:gd name="T78" fmla="*/ 82 w 169"/>
              <a:gd name="T79" fmla="*/ 142 h 172"/>
              <a:gd name="T80" fmla="*/ 76 w 169"/>
              <a:gd name="T81" fmla="*/ 86 h 172"/>
              <a:gd name="T82" fmla="*/ 82 w 169"/>
              <a:gd name="T83" fmla="*/ 142 h 172"/>
              <a:gd name="T84" fmla="*/ 76 w 169"/>
              <a:gd name="T85" fmla="*/ 80 h 172"/>
              <a:gd name="T86" fmla="*/ 82 w 169"/>
              <a:gd name="T87" fmla="*/ 25 h 172"/>
              <a:gd name="T88" fmla="*/ 87 w 169"/>
              <a:gd name="T89" fmla="*/ 142 h 172"/>
              <a:gd name="T90" fmla="*/ 93 w 169"/>
              <a:gd name="T91" fmla="*/ 86 h 172"/>
              <a:gd name="T92" fmla="*/ 87 w 169"/>
              <a:gd name="T93" fmla="*/ 142 h 172"/>
              <a:gd name="T94" fmla="*/ 87 w 169"/>
              <a:gd name="T95" fmla="*/ 75 h 172"/>
              <a:gd name="T96" fmla="*/ 143 w 169"/>
              <a:gd name="T97" fmla="*/ 8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72">
                <a:moveTo>
                  <a:pt x="167" y="88"/>
                </a:moveTo>
                <a:cubicBezTo>
                  <a:pt x="156" y="84"/>
                  <a:pt x="156" y="84"/>
                  <a:pt x="156" y="84"/>
                </a:cubicBezTo>
                <a:cubicBezTo>
                  <a:pt x="156" y="78"/>
                  <a:pt x="155" y="73"/>
                  <a:pt x="154" y="68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5" y="61"/>
                  <a:pt x="166" y="60"/>
                  <a:pt x="165" y="59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1" y="46"/>
                  <a:pt x="160" y="46"/>
                  <a:pt x="159" y="46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2" y="43"/>
                  <a:pt x="139" y="39"/>
                  <a:pt x="136" y="3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4"/>
                  <a:pt x="140" y="23"/>
                  <a:pt x="139" y="22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7" y="14"/>
                  <a:pt x="126" y="1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4" y="20"/>
                  <a:pt x="110" y="18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2"/>
                  <a:pt x="101" y="1"/>
                  <a:pt x="100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6" y="1"/>
                  <a:pt x="86" y="2"/>
                </a:cubicBezTo>
                <a:cubicBezTo>
                  <a:pt x="82" y="14"/>
                  <a:pt x="82" y="14"/>
                  <a:pt x="82" y="14"/>
                </a:cubicBezTo>
                <a:cubicBezTo>
                  <a:pt x="76" y="14"/>
                  <a:pt x="71" y="15"/>
                  <a:pt x="66" y="17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5"/>
                  <a:pt x="55" y="4"/>
                  <a:pt x="54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1" y="12"/>
                  <a:pt x="42" y="13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9"/>
                  <a:pt x="38" y="31"/>
                  <a:pt x="35" y="34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19" y="29"/>
                  <a:pt x="19" y="3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1"/>
                  <a:pt x="11" y="42"/>
                  <a:pt x="12" y="43"/>
                </a:cubicBezTo>
                <a:cubicBezTo>
                  <a:pt x="21" y="53"/>
                  <a:pt x="21" y="53"/>
                  <a:pt x="21" y="53"/>
                </a:cubicBezTo>
                <a:cubicBezTo>
                  <a:pt x="19" y="57"/>
                  <a:pt x="17" y="61"/>
                  <a:pt x="16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9"/>
                  <a:pt x="0" y="7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95"/>
                  <a:pt x="14" y="101"/>
                  <a:pt x="16" y="107"/>
                </a:cubicBezTo>
                <a:cubicBezTo>
                  <a:pt x="8" y="111"/>
                  <a:pt x="8" y="111"/>
                  <a:pt x="8" y="111"/>
                </a:cubicBezTo>
                <a:cubicBezTo>
                  <a:pt x="6" y="111"/>
                  <a:pt x="5" y="112"/>
                  <a:pt x="6" y="113"/>
                </a:cubicBezTo>
                <a:cubicBezTo>
                  <a:pt x="8" y="125"/>
                  <a:pt x="8" y="125"/>
                  <a:pt x="8" y="125"/>
                </a:cubicBezTo>
                <a:cubicBezTo>
                  <a:pt x="8" y="126"/>
                  <a:pt x="9" y="127"/>
                  <a:pt x="10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8"/>
                  <a:pt x="26" y="127"/>
                </a:cubicBezTo>
                <a:cubicBezTo>
                  <a:pt x="28" y="130"/>
                  <a:pt x="30" y="132"/>
                  <a:pt x="3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7" y="150"/>
                  <a:pt x="27" y="152"/>
                  <a:pt x="28" y="152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40" y="159"/>
                  <a:pt x="41" y="158"/>
                  <a:pt x="42" y="157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5" y="151"/>
                  <a:pt x="59" y="153"/>
                  <a:pt x="64" y="155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7" y="170"/>
                  <a:pt x="68" y="171"/>
                  <a:pt x="69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2"/>
                  <a:pt x="83" y="171"/>
                  <a:pt x="83" y="16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92" y="157"/>
                  <a:pt x="96" y="157"/>
                  <a:pt x="100" y="156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8" y="168"/>
                  <a:pt x="109" y="169"/>
                  <a:pt x="110" y="169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3" y="165"/>
                  <a:pt x="123" y="164"/>
                  <a:pt x="123" y="162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48"/>
                  <a:pt x="122" y="147"/>
                  <a:pt x="122" y="147"/>
                </a:cubicBezTo>
                <a:cubicBezTo>
                  <a:pt x="126" y="145"/>
                  <a:pt x="130" y="142"/>
                  <a:pt x="133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47" y="143"/>
                  <a:pt x="147" y="143"/>
                  <a:pt x="147" y="143"/>
                </a:cubicBezTo>
                <a:cubicBezTo>
                  <a:pt x="148" y="144"/>
                  <a:pt x="150" y="144"/>
                  <a:pt x="150" y="14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7" y="130"/>
                  <a:pt x="156" y="129"/>
                </a:cubicBezTo>
                <a:cubicBezTo>
                  <a:pt x="147" y="120"/>
                  <a:pt x="147" y="120"/>
                  <a:pt x="147" y="120"/>
                </a:cubicBezTo>
                <a:cubicBezTo>
                  <a:pt x="150" y="116"/>
                  <a:pt x="152" y="111"/>
                  <a:pt x="153" y="107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7" y="104"/>
                  <a:pt x="168" y="104"/>
                  <a:pt x="168" y="10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9"/>
                  <a:pt x="168" y="88"/>
                  <a:pt x="167" y="88"/>
                </a:cubicBezTo>
                <a:close/>
                <a:moveTo>
                  <a:pt x="82" y="142"/>
                </a:moveTo>
                <a:cubicBezTo>
                  <a:pt x="51" y="140"/>
                  <a:pt x="27" y="116"/>
                  <a:pt x="2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7" y="88"/>
                  <a:pt x="79" y="90"/>
                  <a:pt x="82" y="91"/>
                </a:cubicBezTo>
                <a:lnTo>
                  <a:pt x="82" y="142"/>
                </a:lnTo>
                <a:close/>
                <a:moveTo>
                  <a:pt x="82" y="75"/>
                </a:moveTo>
                <a:cubicBezTo>
                  <a:pt x="79" y="76"/>
                  <a:pt x="77" y="78"/>
                  <a:pt x="7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7" y="50"/>
                  <a:pt x="52" y="26"/>
                  <a:pt x="82" y="25"/>
                </a:cubicBezTo>
                <a:lnTo>
                  <a:pt x="82" y="75"/>
                </a:lnTo>
                <a:close/>
                <a:moveTo>
                  <a:pt x="87" y="142"/>
                </a:moveTo>
                <a:cubicBezTo>
                  <a:pt x="87" y="91"/>
                  <a:pt x="87" y="91"/>
                  <a:pt x="87" y="91"/>
                </a:cubicBezTo>
                <a:cubicBezTo>
                  <a:pt x="90" y="90"/>
                  <a:pt x="92" y="88"/>
                  <a:pt x="93" y="86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2" y="116"/>
                  <a:pt x="117" y="140"/>
                  <a:pt x="87" y="142"/>
                </a:cubicBezTo>
                <a:close/>
                <a:moveTo>
                  <a:pt x="93" y="80"/>
                </a:moveTo>
                <a:cubicBezTo>
                  <a:pt x="92" y="78"/>
                  <a:pt x="90" y="76"/>
                  <a:pt x="87" y="75"/>
                </a:cubicBezTo>
                <a:cubicBezTo>
                  <a:pt x="87" y="25"/>
                  <a:pt x="87" y="25"/>
                  <a:pt x="87" y="25"/>
                </a:cubicBezTo>
                <a:cubicBezTo>
                  <a:pt x="117" y="26"/>
                  <a:pt x="142" y="50"/>
                  <a:pt x="143" y="81"/>
                </a:cubicBezTo>
                <a:lnTo>
                  <a:pt x="93" y="8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13"/>
          <p:cNvSpPr>
            <a:spLocks noEditPoints="1"/>
          </p:cNvSpPr>
          <p:nvPr userDrawn="1"/>
        </p:nvSpPr>
        <p:spPr bwMode="auto">
          <a:xfrm flipH="1">
            <a:off x="6104940" y="4251971"/>
            <a:ext cx="1413980" cy="1368034"/>
          </a:xfrm>
          <a:custGeom>
            <a:avLst/>
            <a:gdLst>
              <a:gd name="T0" fmla="*/ 264 w 264"/>
              <a:gd name="T1" fmla="*/ 123 h 264"/>
              <a:gd name="T2" fmla="*/ 236 w 264"/>
              <a:gd name="T3" fmla="*/ 108 h 264"/>
              <a:gd name="T4" fmla="*/ 253 w 264"/>
              <a:gd name="T5" fmla="*/ 78 h 264"/>
              <a:gd name="T6" fmla="*/ 221 w 264"/>
              <a:gd name="T7" fmla="*/ 72 h 264"/>
              <a:gd name="T8" fmla="*/ 225 w 264"/>
              <a:gd name="T9" fmla="*/ 38 h 264"/>
              <a:gd name="T10" fmla="*/ 189 w 264"/>
              <a:gd name="T11" fmla="*/ 41 h 264"/>
              <a:gd name="T12" fmla="*/ 195 w 264"/>
              <a:gd name="T13" fmla="*/ 15 h 264"/>
              <a:gd name="T14" fmla="*/ 163 w 264"/>
              <a:gd name="T15" fmla="*/ 29 h 264"/>
              <a:gd name="T16" fmla="*/ 141 w 264"/>
              <a:gd name="T17" fmla="*/ 0 h 264"/>
              <a:gd name="T18" fmla="*/ 118 w 264"/>
              <a:gd name="T19" fmla="*/ 25 h 264"/>
              <a:gd name="T20" fmla="*/ 86 w 264"/>
              <a:gd name="T21" fmla="*/ 8 h 264"/>
              <a:gd name="T22" fmla="*/ 75 w 264"/>
              <a:gd name="T23" fmla="*/ 41 h 264"/>
              <a:gd name="T24" fmla="*/ 39 w 264"/>
              <a:gd name="T25" fmla="*/ 38 h 264"/>
              <a:gd name="T26" fmla="*/ 43 w 264"/>
              <a:gd name="T27" fmla="*/ 72 h 264"/>
              <a:gd name="T28" fmla="*/ 11 w 264"/>
              <a:gd name="T29" fmla="*/ 78 h 264"/>
              <a:gd name="T30" fmla="*/ 27 w 264"/>
              <a:gd name="T31" fmla="*/ 108 h 264"/>
              <a:gd name="T32" fmla="*/ 0 w 264"/>
              <a:gd name="T33" fmla="*/ 123 h 264"/>
              <a:gd name="T34" fmla="*/ 26 w 264"/>
              <a:gd name="T35" fmla="*/ 146 h 264"/>
              <a:gd name="T36" fmla="*/ 5 w 264"/>
              <a:gd name="T37" fmla="*/ 168 h 264"/>
              <a:gd name="T38" fmla="*/ 37 w 264"/>
              <a:gd name="T39" fmla="*/ 181 h 264"/>
              <a:gd name="T40" fmla="*/ 27 w 264"/>
              <a:gd name="T41" fmla="*/ 212 h 264"/>
              <a:gd name="T42" fmla="*/ 61 w 264"/>
              <a:gd name="T43" fmla="*/ 212 h 264"/>
              <a:gd name="T44" fmla="*/ 69 w 264"/>
              <a:gd name="T45" fmla="*/ 248 h 264"/>
              <a:gd name="T46" fmla="*/ 100 w 264"/>
              <a:gd name="T47" fmla="*/ 234 h 264"/>
              <a:gd name="T48" fmla="*/ 123 w 264"/>
              <a:gd name="T49" fmla="*/ 264 h 264"/>
              <a:gd name="T50" fmla="*/ 146 w 264"/>
              <a:gd name="T51" fmla="*/ 238 h 264"/>
              <a:gd name="T52" fmla="*/ 178 w 264"/>
              <a:gd name="T53" fmla="*/ 255 h 264"/>
              <a:gd name="T54" fmla="*/ 189 w 264"/>
              <a:gd name="T55" fmla="*/ 222 h 264"/>
              <a:gd name="T56" fmla="*/ 225 w 264"/>
              <a:gd name="T57" fmla="*/ 225 h 264"/>
              <a:gd name="T58" fmla="*/ 221 w 264"/>
              <a:gd name="T59" fmla="*/ 191 h 264"/>
              <a:gd name="T60" fmla="*/ 253 w 264"/>
              <a:gd name="T61" fmla="*/ 185 h 264"/>
              <a:gd name="T62" fmla="*/ 236 w 264"/>
              <a:gd name="T63" fmla="*/ 155 h 264"/>
              <a:gd name="T64" fmla="*/ 264 w 264"/>
              <a:gd name="T65" fmla="*/ 140 h 264"/>
              <a:gd name="T66" fmla="*/ 180 w 264"/>
              <a:gd name="T67" fmla="*/ 56 h 264"/>
              <a:gd name="T68" fmla="*/ 132 w 264"/>
              <a:gd name="T69" fmla="*/ 118 h 264"/>
              <a:gd name="T70" fmla="*/ 73 w 264"/>
              <a:gd name="T71" fmla="*/ 64 h 264"/>
              <a:gd name="T72" fmla="*/ 68 w 264"/>
              <a:gd name="T73" fmla="*/ 69 h 264"/>
              <a:gd name="T74" fmla="*/ 119 w 264"/>
              <a:gd name="T75" fmla="*/ 128 h 264"/>
              <a:gd name="T76" fmla="*/ 68 w 264"/>
              <a:gd name="T77" fmla="*/ 69 h 264"/>
              <a:gd name="T78" fmla="*/ 119 w 264"/>
              <a:gd name="T79" fmla="*/ 135 h 264"/>
              <a:gd name="T80" fmla="*/ 78 w 264"/>
              <a:gd name="T81" fmla="*/ 201 h 264"/>
              <a:gd name="T82" fmla="*/ 132 w 264"/>
              <a:gd name="T83" fmla="*/ 220 h 264"/>
              <a:gd name="T84" fmla="*/ 127 w 264"/>
              <a:gd name="T85" fmla="*/ 143 h 264"/>
              <a:gd name="T86" fmla="*/ 138 w 264"/>
              <a:gd name="T87" fmla="*/ 142 h 264"/>
              <a:gd name="T88" fmla="*/ 132 w 264"/>
              <a:gd name="T89" fmla="*/ 220 h 264"/>
              <a:gd name="T90" fmla="*/ 143 w 264"/>
              <a:gd name="T91" fmla="*/ 137 h 264"/>
              <a:gd name="T92" fmla="*/ 221 w 264"/>
              <a:gd name="T93" fmla="*/ 135 h 264"/>
              <a:gd name="T94" fmla="*/ 144 w 264"/>
              <a:gd name="T95" fmla="*/ 128 h 264"/>
              <a:gd name="T96" fmla="*/ 186 w 264"/>
              <a:gd name="T97" fmla="*/ 60 h 264"/>
              <a:gd name="T98" fmla="*/ 144 w 264"/>
              <a:gd name="T99" fmla="*/ 12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4" h="264">
                <a:moveTo>
                  <a:pt x="264" y="140"/>
                </a:moveTo>
                <a:cubicBezTo>
                  <a:pt x="264" y="123"/>
                  <a:pt x="264" y="123"/>
                  <a:pt x="264" y="123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8" y="114"/>
                  <a:pt x="237" y="111"/>
                  <a:pt x="236" y="108"/>
                </a:cubicBezTo>
                <a:cubicBezTo>
                  <a:pt x="259" y="94"/>
                  <a:pt x="259" y="94"/>
                  <a:pt x="259" y="94"/>
                </a:cubicBezTo>
                <a:cubicBezTo>
                  <a:pt x="253" y="78"/>
                  <a:pt x="253" y="78"/>
                  <a:pt x="253" y="78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5" y="78"/>
                  <a:pt x="223" y="75"/>
                  <a:pt x="221" y="7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02" y="51"/>
                  <a:pt x="202" y="51"/>
                  <a:pt x="202" y="51"/>
                </a:cubicBezTo>
                <a:cubicBezTo>
                  <a:pt x="198" y="47"/>
                  <a:pt x="193" y="44"/>
                  <a:pt x="189" y="41"/>
                </a:cubicBezTo>
                <a:cubicBezTo>
                  <a:pt x="189" y="41"/>
                  <a:pt x="189" y="41"/>
                  <a:pt x="189" y="41"/>
                </a:cubicBezTo>
                <a:cubicBezTo>
                  <a:pt x="195" y="15"/>
                  <a:pt x="195" y="15"/>
                  <a:pt x="195" y="15"/>
                </a:cubicBezTo>
                <a:cubicBezTo>
                  <a:pt x="178" y="8"/>
                  <a:pt x="178" y="8"/>
                  <a:pt x="178" y="8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58" y="27"/>
                  <a:pt x="152" y="26"/>
                  <a:pt x="146" y="25"/>
                </a:cubicBez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2" y="26"/>
                  <a:pt x="106" y="27"/>
                  <a:pt x="101" y="29"/>
                </a:cubicBezTo>
                <a:cubicBezTo>
                  <a:pt x="86" y="8"/>
                  <a:pt x="86" y="8"/>
                  <a:pt x="86" y="8"/>
                </a:cubicBezTo>
                <a:cubicBezTo>
                  <a:pt x="70" y="15"/>
                  <a:pt x="70" y="15"/>
                  <a:pt x="70" y="15"/>
                </a:cubicBezTo>
                <a:cubicBezTo>
                  <a:pt x="75" y="41"/>
                  <a:pt x="75" y="41"/>
                  <a:pt x="75" y="41"/>
                </a:cubicBezTo>
                <a:cubicBezTo>
                  <a:pt x="70" y="44"/>
                  <a:pt x="66" y="47"/>
                  <a:pt x="61" y="51"/>
                </a:cubicBezTo>
                <a:cubicBezTo>
                  <a:pt x="39" y="38"/>
                  <a:pt x="39" y="38"/>
                  <a:pt x="39" y="38"/>
                </a:cubicBezTo>
                <a:cubicBezTo>
                  <a:pt x="27" y="51"/>
                  <a:pt x="27" y="51"/>
                  <a:pt x="27" y="51"/>
                </a:cubicBezTo>
                <a:cubicBezTo>
                  <a:pt x="43" y="72"/>
                  <a:pt x="43" y="72"/>
                  <a:pt x="43" y="72"/>
                </a:cubicBezTo>
                <a:cubicBezTo>
                  <a:pt x="41" y="75"/>
                  <a:pt x="39" y="78"/>
                  <a:pt x="37" y="82"/>
                </a:cubicBezTo>
                <a:cubicBezTo>
                  <a:pt x="11" y="78"/>
                  <a:pt x="11" y="78"/>
                  <a:pt x="11" y="78"/>
                </a:cubicBezTo>
                <a:cubicBezTo>
                  <a:pt x="5" y="94"/>
                  <a:pt x="5" y="94"/>
                  <a:pt x="5" y="94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6" y="111"/>
                  <a:pt x="26" y="114"/>
                  <a:pt x="26" y="11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1"/>
                  <a:pt x="0" y="141"/>
                  <a:pt x="0" y="14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9"/>
                  <a:pt x="27" y="152"/>
                  <a:pt x="27" y="155"/>
                </a:cubicBezTo>
                <a:cubicBezTo>
                  <a:pt x="5" y="168"/>
                  <a:pt x="5" y="168"/>
                  <a:pt x="5" y="168"/>
                </a:cubicBezTo>
                <a:cubicBezTo>
                  <a:pt x="11" y="185"/>
                  <a:pt x="11" y="185"/>
                  <a:pt x="11" y="185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9" y="184"/>
                  <a:pt x="40" y="188"/>
                  <a:pt x="43" y="191"/>
                </a:cubicBezTo>
                <a:cubicBezTo>
                  <a:pt x="27" y="212"/>
                  <a:pt x="27" y="212"/>
                  <a:pt x="27" y="212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61" y="212"/>
                  <a:pt x="61" y="212"/>
                  <a:pt x="61" y="212"/>
                </a:cubicBezTo>
                <a:cubicBezTo>
                  <a:pt x="65" y="216"/>
                  <a:pt x="70" y="219"/>
                  <a:pt x="75" y="222"/>
                </a:cubicBezTo>
                <a:cubicBezTo>
                  <a:pt x="69" y="248"/>
                  <a:pt x="69" y="248"/>
                  <a:pt x="69" y="248"/>
                </a:cubicBezTo>
                <a:cubicBezTo>
                  <a:pt x="85" y="255"/>
                  <a:pt x="85" y="255"/>
                  <a:pt x="85" y="255"/>
                </a:cubicBezTo>
                <a:cubicBezTo>
                  <a:pt x="100" y="234"/>
                  <a:pt x="100" y="234"/>
                  <a:pt x="100" y="234"/>
                </a:cubicBezTo>
                <a:cubicBezTo>
                  <a:pt x="106" y="236"/>
                  <a:pt x="112" y="237"/>
                  <a:pt x="118" y="238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46" y="238"/>
                  <a:pt x="146" y="238"/>
                  <a:pt x="146" y="238"/>
                </a:cubicBezTo>
                <a:cubicBezTo>
                  <a:pt x="152" y="237"/>
                  <a:pt x="157" y="236"/>
                  <a:pt x="163" y="234"/>
                </a:cubicBezTo>
                <a:cubicBezTo>
                  <a:pt x="178" y="255"/>
                  <a:pt x="178" y="255"/>
                  <a:pt x="178" y="255"/>
                </a:cubicBezTo>
                <a:cubicBezTo>
                  <a:pt x="194" y="248"/>
                  <a:pt x="194" y="248"/>
                  <a:pt x="194" y="248"/>
                </a:cubicBezTo>
                <a:cubicBezTo>
                  <a:pt x="189" y="222"/>
                  <a:pt x="189" y="222"/>
                  <a:pt x="189" y="222"/>
                </a:cubicBezTo>
                <a:cubicBezTo>
                  <a:pt x="194" y="219"/>
                  <a:pt x="198" y="216"/>
                  <a:pt x="202" y="212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37" y="212"/>
                  <a:pt x="237" y="212"/>
                  <a:pt x="237" y="212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3" y="188"/>
                  <a:pt x="225" y="185"/>
                  <a:pt x="227" y="181"/>
                </a:cubicBezTo>
                <a:cubicBezTo>
                  <a:pt x="253" y="185"/>
                  <a:pt x="253" y="185"/>
                  <a:pt x="253" y="185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36" y="155"/>
                  <a:pt x="236" y="155"/>
                  <a:pt x="236" y="155"/>
                </a:cubicBezTo>
                <a:cubicBezTo>
                  <a:pt x="237" y="152"/>
                  <a:pt x="238" y="149"/>
                  <a:pt x="238" y="146"/>
                </a:cubicBezTo>
                <a:lnTo>
                  <a:pt x="264" y="140"/>
                </a:lnTo>
                <a:close/>
                <a:moveTo>
                  <a:pt x="132" y="42"/>
                </a:moveTo>
                <a:cubicBezTo>
                  <a:pt x="150" y="42"/>
                  <a:pt x="166" y="47"/>
                  <a:pt x="180" y="56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5" y="118"/>
                  <a:pt x="133" y="118"/>
                  <a:pt x="132" y="118"/>
                </a:cubicBezTo>
                <a:cubicBezTo>
                  <a:pt x="130" y="118"/>
                  <a:pt x="128" y="118"/>
                  <a:pt x="126" y="119"/>
                </a:cubicBezTo>
                <a:cubicBezTo>
                  <a:pt x="73" y="64"/>
                  <a:pt x="73" y="64"/>
                  <a:pt x="73" y="64"/>
                </a:cubicBezTo>
                <a:cubicBezTo>
                  <a:pt x="89" y="50"/>
                  <a:pt x="109" y="42"/>
                  <a:pt x="132" y="42"/>
                </a:cubicBezTo>
                <a:close/>
                <a:moveTo>
                  <a:pt x="68" y="69"/>
                </a:moveTo>
                <a:cubicBezTo>
                  <a:pt x="121" y="124"/>
                  <a:pt x="121" y="124"/>
                  <a:pt x="121" y="124"/>
                </a:cubicBezTo>
                <a:cubicBezTo>
                  <a:pt x="120" y="125"/>
                  <a:pt x="119" y="126"/>
                  <a:pt x="11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05"/>
                  <a:pt x="53" y="84"/>
                  <a:pt x="68" y="69"/>
                </a:cubicBezTo>
                <a:close/>
                <a:moveTo>
                  <a:pt x="43" y="135"/>
                </a:moveTo>
                <a:cubicBezTo>
                  <a:pt x="119" y="135"/>
                  <a:pt x="119" y="135"/>
                  <a:pt x="119" y="135"/>
                </a:cubicBezTo>
                <a:cubicBezTo>
                  <a:pt x="120" y="136"/>
                  <a:pt x="121" y="138"/>
                  <a:pt x="122" y="139"/>
                </a:cubicBezTo>
                <a:cubicBezTo>
                  <a:pt x="78" y="201"/>
                  <a:pt x="78" y="201"/>
                  <a:pt x="78" y="201"/>
                </a:cubicBezTo>
                <a:cubicBezTo>
                  <a:pt x="57" y="186"/>
                  <a:pt x="44" y="162"/>
                  <a:pt x="43" y="135"/>
                </a:cubicBezTo>
                <a:close/>
                <a:moveTo>
                  <a:pt x="132" y="220"/>
                </a:moveTo>
                <a:cubicBezTo>
                  <a:pt x="114" y="220"/>
                  <a:pt x="97" y="214"/>
                  <a:pt x="83" y="205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9" y="143"/>
                  <a:pt x="130" y="144"/>
                  <a:pt x="132" y="144"/>
                </a:cubicBezTo>
                <a:cubicBezTo>
                  <a:pt x="134" y="144"/>
                  <a:pt x="136" y="143"/>
                  <a:pt x="138" y="142"/>
                </a:cubicBezTo>
                <a:cubicBezTo>
                  <a:pt x="191" y="197"/>
                  <a:pt x="191" y="197"/>
                  <a:pt x="191" y="197"/>
                </a:cubicBezTo>
                <a:cubicBezTo>
                  <a:pt x="175" y="211"/>
                  <a:pt x="154" y="220"/>
                  <a:pt x="132" y="220"/>
                </a:cubicBezTo>
                <a:close/>
                <a:moveTo>
                  <a:pt x="196" y="193"/>
                </a:moveTo>
                <a:cubicBezTo>
                  <a:pt x="143" y="137"/>
                  <a:pt x="143" y="137"/>
                  <a:pt x="143" y="137"/>
                </a:cubicBezTo>
                <a:cubicBezTo>
                  <a:pt x="143" y="136"/>
                  <a:pt x="144" y="136"/>
                  <a:pt x="144" y="135"/>
                </a:cubicBezTo>
                <a:cubicBezTo>
                  <a:pt x="221" y="135"/>
                  <a:pt x="221" y="135"/>
                  <a:pt x="221" y="135"/>
                </a:cubicBezTo>
                <a:cubicBezTo>
                  <a:pt x="220" y="157"/>
                  <a:pt x="210" y="178"/>
                  <a:pt x="196" y="193"/>
                </a:cubicBezTo>
                <a:close/>
                <a:moveTo>
                  <a:pt x="144" y="128"/>
                </a:moveTo>
                <a:cubicBezTo>
                  <a:pt x="144" y="126"/>
                  <a:pt x="143" y="124"/>
                  <a:pt x="142" y="122"/>
                </a:cubicBezTo>
                <a:cubicBezTo>
                  <a:pt x="186" y="60"/>
                  <a:pt x="186" y="60"/>
                  <a:pt x="186" y="60"/>
                </a:cubicBezTo>
                <a:cubicBezTo>
                  <a:pt x="206" y="76"/>
                  <a:pt x="220" y="100"/>
                  <a:pt x="221" y="128"/>
                </a:cubicBezTo>
                <a:lnTo>
                  <a:pt x="144" y="12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14"/>
          <p:cNvSpPr>
            <a:spLocks noEditPoints="1"/>
          </p:cNvSpPr>
          <p:nvPr userDrawn="1"/>
        </p:nvSpPr>
        <p:spPr bwMode="auto">
          <a:xfrm flipH="1">
            <a:off x="5680110" y="4172772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15"/>
          <p:cNvSpPr>
            <a:spLocks noEditPoints="1"/>
          </p:cNvSpPr>
          <p:nvPr userDrawn="1"/>
        </p:nvSpPr>
        <p:spPr bwMode="auto">
          <a:xfrm flipH="1">
            <a:off x="9964114" y="4960065"/>
            <a:ext cx="1119871" cy="1081292"/>
          </a:xfrm>
          <a:custGeom>
            <a:avLst/>
            <a:gdLst>
              <a:gd name="T0" fmla="*/ 193 w 209"/>
              <a:gd name="T1" fmla="*/ 99 h 209"/>
              <a:gd name="T2" fmla="*/ 207 w 209"/>
              <a:gd name="T3" fmla="*/ 78 h 209"/>
              <a:gd name="T4" fmla="*/ 201 w 209"/>
              <a:gd name="T5" fmla="*/ 62 h 209"/>
              <a:gd name="T6" fmla="*/ 174 w 209"/>
              <a:gd name="T7" fmla="*/ 50 h 209"/>
              <a:gd name="T8" fmla="*/ 167 w 209"/>
              <a:gd name="T9" fmla="*/ 42 h 209"/>
              <a:gd name="T10" fmla="*/ 160 w 209"/>
              <a:gd name="T11" fmla="*/ 15 h 209"/>
              <a:gd name="T12" fmla="*/ 141 w 209"/>
              <a:gd name="T13" fmla="*/ 6 h 209"/>
              <a:gd name="T14" fmla="*/ 111 w 209"/>
              <a:gd name="T15" fmla="*/ 16 h 209"/>
              <a:gd name="T16" fmla="*/ 100 w 209"/>
              <a:gd name="T17" fmla="*/ 16 h 209"/>
              <a:gd name="T18" fmla="*/ 70 w 209"/>
              <a:gd name="T19" fmla="*/ 6 h 209"/>
              <a:gd name="T20" fmla="*/ 51 w 209"/>
              <a:gd name="T21" fmla="*/ 15 h 209"/>
              <a:gd name="T22" fmla="*/ 43 w 209"/>
              <a:gd name="T23" fmla="*/ 42 h 209"/>
              <a:gd name="T24" fmla="*/ 36 w 209"/>
              <a:gd name="T25" fmla="*/ 50 h 209"/>
              <a:gd name="T26" fmla="*/ 10 w 209"/>
              <a:gd name="T27" fmla="*/ 62 h 209"/>
              <a:gd name="T28" fmla="*/ 4 w 209"/>
              <a:gd name="T29" fmla="*/ 78 h 209"/>
              <a:gd name="T30" fmla="*/ 17 w 209"/>
              <a:gd name="T31" fmla="*/ 99 h 209"/>
              <a:gd name="T32" fmla="*/ 17 w 209"/>
              <a:gd name="T33" fmla="*/ 110 h 209"/>
              <a:gd name="T34" fmla="*/ 4 w 209"/>
              <a:gd name="T35" fmla="*/ 130 h 209"/>
              <a:gd name="T36" fmla="*/ 10 w 209"/>
              <a:gd name="T37" fmla="*/ 146 h 209"/>
              <a:gd name="T38" fmla="*/ 36 w 209"/>
              <a:gd name="T39" fmla="*/ 159 h 209"/>
              <a:gd name="T40" fmla="*/ 43 w 209"/>
              <a:gd name="T41" fmla="*/ 167 h 209"/>
              <a:gd name="T42" fmla="*/ 51 w 209"/>
              <a:gd name="T43" fmla="*/ 193 h 209"/>
              <a:gd name="T44" fmla="*/ 70 w 209"/>
              <a:gd name="T45" fmla="*/ 202 h 209"/>
              <a:gd name="T46" fmla="*/ 99 w 209"/>
              <a:gd name="T47" fmla="*/ 192 h 209"/>
              <a:gd name="T48" fmla="*/ 110 w 209"/>
              <a:gd name="T49" fmla="*/ 192 h 209"/>
              <a:gd name="T50" fmla="*/ 141 w 209"/>
              <a:gd name="T51" fmla="*/ 202 h 209"/>
              <a:gd name="T52" fmla="*/ 160 w 209"/>
              <a:gd name="T53" fmla="*/ 193 h 209"/>
              <a:gd name="T54" fmla="*/ 168 w 209"/>
              <a:gd name="T55" fmla="*/ 166 h 209"/>
              <a:gd name="T56" fmla="*/ 175 w 209"/>
              <a:gd name="T57" fmla="*/ 158 h 209"/>
              <a:gd name="T58" fmla="*/ 201 w 209"/>
              <a:gd name="T59" fmla="*/ 146 h 209"/>
              <a:gd name="T60" fmla="*/ 207 w 209"/>
              <a:gd name="T61" fmla="*/ 130 h 209"/>
              <a:gd name="T62" fmla="*/ 193 w 209"/>
              <a:gd name="T63" fmla="*/ 110 h 209"/>
              <a:gd name="T64" fmla="*/ 143 w 209"/>
              <a:gd name="T65" fmla="*/ 37 h 209"/>
              <a:gd name="T66" fmla="*/ 61 w 209"/>
              <a:gd name="T67" fmla="*/ 57 h 209"/>
              <a:gd name="T68" fmla="*/ 99 w 209"/>
              <a:gd name="T69" fmla="*/ 99 h 209"/>
              <a:gd name="T70" fmla="*/ 65 w 209"/>
              <a:gd name="T71" fmla="*/ 63 h 209"/>
              <a:gd name="T72" fmla="*/ 107 w 209"/>
              <a:gd name="T73" fmla="*/ 46 h 209"/>
              <a:gd name="T74" fmla="*/ 107 w 209"/>
              <a:gd name="T75" fmla="*/ 95 h 209"/>
              <a:gd name="T76" fmla="*/ 99 w 209"/>
              <a:gd name="T77" fmla="*/ 106 h 209"/>
              <a:gd name="T78" fmla="*/ 49 w 209"/>
              <a:gd name="T79" fmla="*/ 106 h 209"/>
              <a:gd name="T80" fmla="*/ 107 w 209"/>
              <a:gd name="T81" fmla="*/ 112 h 209"/>
              <a:gd name="T82" fmla="*/ 107 w 209"/>
              <a:gd name="T83" fmla="*/ 161 h 209"/>
              <a:gd name="T84" fmla="*/ 114 w 209"/>
              <a:gd name="T85" fmla="*/ 108 h 209"/>
              <a:gd name="T86" fmla="*/ 148 w 209"/>
              <a:gd name="T87" fmla="*/ 144 h 209"/>
              <a:gd name="T88" fmla="*/ 113 w 209"/>
              <a:gd name="T89" fmla="*/ 98 h 209"/>
              <a:gd name="T90" fmla="*/ 115 w 209"/>
              <a:gd name="T91" fmla="*/ 101 h 209"/>
              <a:gd name="T92" fmla="*/ 41 w 209"/>
              <a:gd name="T93" fmla="*/ 100 h 209"/>
              <a:gd name="T94" fmla="*/ 28 w 209"/>
              <a:gd name="T95" fmla="*/ 109 h 209"/>
              <a:gd name="T96" fmla="*/ 54 w 209"/>
              <a:gd name="T97" fmla="*/ 162 h 209"/>
              <a:gd name="T98" fmla="*/ 61 w 209"/>
              <a:gd name="T99" fmla="*/ 168 h 209"/>
              <a:gd name="T100" fmla="*/ 143 w 209"/>
              <a:gd name="T101" fmla="*/ 156 h 209"/>
              <a:gd name="T102" fmla="*/ 159 w 209"/>
              <a:gd name="T103" fmla="*/ 159 h 209"/>
              <a:gd name="T104" fmla="*/ 182 w 209"/>
              <a:gd name="T105" fmla="*/ 109 h 209"/>
              <a:gd name="T106" fmla="*/ 143 w 209"/>
              <a:gd name="T107" fmla="*/ 52 h 209"/>
              <a:gd name="T108" fmla="*/ 169 w 209"/>
              <a:gd name="T109" fmla="*/ 10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9" h="209">
                <a:moveTo>
                  <a:pt x="209" y="108"/>
                </a:moveTo>
                <a:cubicBezTo>
                  <a:pt x="209" y="101"/>
                  <a:pt x="209" y="101"/>
                  <a:pt x="209" y="101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3" y="96"/>
                  <a:pt x="193" y="93"/>
                  <a:pt x="192" y="90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7"/>
                  <a:pt x="188" y="74"/>
                  <a:pt x="187" y="71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0" y="57"/>
                  <a:pt x="177" y="53"/>
                  <a:pt x="174" y="50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4" y="39"/>
                  <a:pt x="161" y="36"/>
                  <a:pt x="158" y="34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5" y="26"/>
                  <a:pt x="142" y="24"/>
                  <a:pt x="138" y="23"/>
                </a:cubicBezTo>
                <a:cubicBezTo>
                  <a:pt x="141" y="6"/>
                  <a:pt x="141" y="6"/>
                  <a:pt x="141" y="6"/>
                </a:cubicBezTo>
                <a:cubicBezTo>
                  <a:pt x="135" y="4"/>
                  <a:pt x="135" y="4"/>
                  <a:pt x="135" y="4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2" y="18"/>
                  <a:pt x="117" y="17"/>
                  <a:pt x="111" y="16"/>
                </a:cubicBezTo>
                <a:cubicBezTo>
                  <a:pt x="109" y="0"/>
                  <a:pt x="109" y="0"/>
                  <a:pt x="10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4" y="17"/>
                  <a:pt x="89" y="18"/>
                  <a:pt x="83" y="19"/>
                </a:cubicBezTo>
                <a:cubicBezTo>
                  <a:pt x="76" y="4"/>
                  <a:pt x="76" y="4"/>
                  <a:pt x="76" y="4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22"/>
                  <a:pt x="73" y="22"/>
                  <a:pt x="73" y="22"/>
                </a:cubicBezTo>
                <a:cubicBezTo>
                  <a:pt x="69" y="24"/>
                  <a:pt x="66" y="26"/>
                  <a:pt x="62" y="28"/>
                </a:cubicBezTo>
                <a:cubicBezTo>
                  <a:pt x="51" y="15"/>
                  <a:pt x="51" y="15"/>
                  <a:pt x="51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6"/>
                  <a:pt x="46" y="39"/>
                  <a:pt x="43" y="42"/>
                </a:cubicBezTo>
                <a:cubicBezTo>
                  <a:pt x="30" y="32"/>
                  <a:pt x="30" y="32"/>
                  <a:pt x="30" y="32"/>
                </a:cubicBezTo>
                <a:cubicBezTo>
                  <a:pt x="25" y="37"/>
                  <a:pt x="25" y="37"/>
                  <a:pt x="25" y="37"/>
                </a:cubicBezTo>
                <a:cubicBezTo>
                  <a:pt x="36" y="50"/>
                  <a:pt x="36" y="50"/>
                  <a:pt x="36" y="50"/>
                </a:cubicBezTo>
                <a:cubicBezTo>
                  <a:pt x="33" y="53"/>
                  <a:pt x="31" y="57"/>
                  <a:pt x="28" y="61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2"/>
                  <a:pt x="10" y="62"/>
                  <a:pt x="10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4"/>
                  <a:pt x="21" y="77"/>
                  <a:pt x="21" y="80"/>
                </a:cubicBezTo>
                <a:cubicBezTo>
                  <a:pt x="4" y="78"/>
                  <a:pt x="4" y="78"/>
                  <a:pt x="4" y="78"/>
                </a:cubicBezTo>
                <a:cubicBezTo>
                  <a:pt x="2" y="85"/>
                  <a:pt x="2" y="85"/>
                  <a:pt x="2" y="85"/>
                </a:cubicBezTo>
                <a:cubicBezTo>
                  <a:pt x="18" y="90"/>
                  <a:pt x="18" y="90"/>
                  <a:pt x="18" y="90"/>
                </a:cubicBezTo>
                <a:cubicBezTo>
                  <a:pt x="18" y="93"/>
                  <a:pt x="17" y="96"/>
                  <a:pt x="17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8"/>
                  <a:pt x="0" y="108"/>
                  <a:pt x="0" y="108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7" y="112"/>
                  <a:pt x="18" y="115"/>
                  <a:pt x="18" y="118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30"/>
                  <a:pt x="4" y="130"/>
                  <a:pt x="4" y="130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1" y="131"/>
                  <a:pt x="22" y="134"/>
                  <a:pt x="24" y="137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0" y="151"/>
                  <a:pt x="33" y="155"/>
                  <a:pt x="36" y="15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46" y="170"/>
                  <a:pt x="49" y="172"/>
                  <a:pt x="53" y="175"/>
                </a:cubicBezTo>
                <a:cubicBezTo>
                  <a:pt x="45" y="189"/>
                  <a:pt x="45" y="189"/>
                  <a:pt x="45" y="189"/>
                </a:cubicBezTo>
                <a:cubicBezTo>
                  <a:pt x="51" y="193"/>
                  <a:pt x="51" y="193"/>
                  <a:pt x="51" y="193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5" y="183"/>
                  <a:pt x="69" y="185"/>
                  <a:pt x="73" y="186"/>
                </a:cubicBezTo>
                <a:cubicBezTo>
                  <a:pt x="70" y="202"/>
                  <a:pt x="70" y="202"/>
                  <a:pt x="70" y="202"/>
                </a:cubicBezTo>
                <a:cubicBezTo>
                  <a:pt x="76" y="204"/>
                  <a:pt x="76" y="204"/>
                  <a:pt x="76" y="204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8" y="191"/>
                  <a:pt x="94" y="192"/>
                  <a:pt x="99" y="192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6" y="192"/>
                  <a:pt x="122" y="191"/>
                  <a:pt x="128" y="189"/>
                </a:cubicBezTo>
                <a:cubicBezTo>
                  <a:pt x="135" y="204"/>
                  <a:pt x="135" y="204"/>
                  <a:pt x="135" y="204"/>
                </a:cubicBezTo>
                <a:cubicBezTo>
                  <a:pt x="141" y="202"/>
                  <a:pt x="141" y="202"/>
                  <a:pt x="141" y="202"/>
                </a:cubicBezTo>
                <a:cubicBezTo>
                  <a:pt x="138" y="186"/>
                  <a:pt x="138" y="186"/>
                  <a:pt x="138" y="186"/>
                </a:cubicBezTo>
                <a:cubicBezTo>
                  <a:pt x="142" y="184"/>
                  <a:pt x="146" y="183"/>
                  <a:pt x="149" y="181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5" y="189"/>
                  <a:pt x="165" y="189"/>
                  <a:pt x="165" y="189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62" y="172"/>
                  <a:pt x="165" y="169"/>
                  <a:pt x="168" y="16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75" y="158"/>
                  <a:pt x="175" y="158"/>
                  <a:pt x="175" y="158"/>
                </a:cubicBezTo>
                <a:cubicBezTo>
                  <a:pt x="178" y="155"/>
                  <a:pt x="180" y="151"/>
                  <a:pt x="182" y="147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201" y="146"/>
                  <a:pt x="201" y="146"/>
                  <a:pt x="201" y="146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8" y="134"/>
                  <a:pt x="189" y="131"/>
                  <a:pt x="190" y="128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93" y="115"/>
                  <a:pt x="193" y="112"/>
                  <a:pt x="193" y="110"/>
                </a:cubicBezTo>
                <a:lnTo>
                  <a:pt x="209" y="108"/>
                </a:lnTo>
                <a:close/>
                <a:moveTo>
                  <a:pt x="105" y="27"/>
                </a:moveTo>
                <a:cubicBezTo>
                  <a:pt x="119" y="27"/>
                  <a:pt x="131" y="30"/>
                  <a:pt x="143" y="3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26" y="42"/>
                  <a:pt x="116" y="40"/>
                  <a:pt x="105" y="40"/>
                </a:cubicBezTo>
                <a:cubicBezTo>
                  <a:pt x="88" y="40"/>
                  <a:pt x="73" y="46"/>
                  <a:pt x="61" y="57"/>
                </a:cubicBezTo>
                <a:cubicBezTo>
                  <a:pt x="53" y="47"/>
                  <a:pt x="53" y="47"/>
                  <a:pt x="53" y="47"/>
                </a:cubicBezTo>
                <a:cubicBezTo>
                  <a:pt x="66" y="35"/>
                  <a:pt x="85" y="27"/>
                  <a:pt x="105" y="27"/>
                </a:cubicBezTo>
                <a:close/>
                <a:moveTo>
                  <a:pt x="99" y="99"/>
                </a:moveTo>
                <a:cubicBezTo>
                  <a:pt x="99" y="100"/>
                  <a:pt x="99" y="101"/>
                  <a:pt x="98" y="101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87"/>
                  <a:pt x="55" y="73"/>
                  <a:pt x="65" y="63"/>
                </a:cubicBezTo>
                <a:lnTo>
                  <a:pt x="99" y="99"/>
                </a:lnTo>
                <a:close/>
                <a:moveTo>
                  <a:pt x="68" y="60"/>
                </a:moveTo>
                <a:cubicBezTo>
                  <a:pt x="79" y="51"/>
                  <a:pt x="92" y="46"/>
                  <a:pt x="107" y="46"/>
                </a:cubicBezTo>
                <a:cubicBezTo>
                  <a:pt x="118" y="46"/>
                  <a:pt x="129" y="49"/>
                  <a:pt x="138" y="5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8" y="95"/>
                  <a:pt x="107" y="95"/>
                </a:cubicBezTo>
                <a:cubicBezTo>
                  <a:pt x="105" y="95"/>
                  <a:pt x="104" y="95"/>
                  <a:pt x="103" y="96"/>
                </a:cubicBezTo>
                <a:lnTo>
                  <a:pt x="68" y="60"/>
                </a:lnTo>
                <a:close/>
                <a:moveTo>
                  <a:pt x="99" y="106"/>
                </a:moveTo>
                <a:cubicBezTo>
                  <a:pt x="99" y="107"/>
                  <a:pt x="99" y="108"/>
                  <a:pt x="100" y="109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58" y="139"/>
                  <a:pt x="50" y="124"/>
                  <a:pt x="49" y="106"/>
                </a:cubicBezTo>
                <a:lnTo>
                  <a:pt x="99" y="106"/>
                </a:lnTo>
                <a:close/>
                <a:moveTo>
                  <a:pt x="104" y="111"/>
                </a:moveTo>
                <a:cubicBezTo>
                  <a:pt x="105" y="112"/>
                  <a:pt x="106" y="112"/>
                  <a:pt x="107" y="112"/>
                </a:cubicBezTo>
                <a:cubicBezTo>
                  <a:pt x="108" y="112"/>
                  <a:pt x="109" y="111"/>
                  <a:pt x="111" y="111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35" y="156"/>
                  <a:pt x="121" y="161"/>
                  <a:pt x="107" y="161"/>
                </a:cubicBezTo>
                <a:cubicBezTo>
                  <a:pt x="95" y="161"/>
                  <a:pt x="84" y="158"/>
                  <a:pt x="75" y="152"/>
                </a:cubicBezTo>
                <a:lnTo>
                  <a:pt x="104" y="111"/>
                </a:lnTo>
                <a:close/>
                <a:moveTo>
                  <a:pt x="114" y="108"/>
                </a:moveTo>
                <a:cubicBezTo>
                  <a:pt x="114" y="107"/>
                  <a:pt x="114" y="107"/>
                  <a:pt x="115" y="106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4" y="121"/>
                  <a:pt x="158" y="134"/>
                  <a:pt x="148" y="144"/>
                </a:cubicBezTo>
                <a:lnTo>
                  <a:pt x="114" y="108"/>
                </a:lnTo>
                <a:close/>
                <a:moveTo>
                  <a:pt x="115" y="101"/>
                </a:moveTo>
                <a:cubicBezTo>
                  <a:pt x="115" y="100"/>
                  <a:pt x="114" y="99"/>
                  <a:pt x="113" y="9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5" y="68"/>
                  <a:pt x="164" y="84"/>
                  <a:pt x="164" y="101"/>
                </a:cubicBezTo>
                <a:lnTo>
                  <a:pt x="115" y="101"/>
                </a:lnTo>
                <a:close/>
                <a:moveTo>
                  <a:pt x="46" y="54"/>
                </a:moveTo>
                <a:cubicBezTo>
                  <a:pt x="55" y="63"/>
                  <a:pt x="55" y="63"/>
                  <a:pt x="55" y="63"/>
                </a:cubicBezTo>
                <a:cubicBezTo>
                  <a:pt x="47" y="73"/>
                  <a:pt x="41" y="86"/>
                  <a:pt x="41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83"/>
                  <a:pt x="35" y="66"/>
                  <a:pt x="46" y="54"/>
                </a:cubicBezTo>
                <a:close/>
                <a:moveTo>
                  <a:pt x="28" y="109"/>
                </a:moveTo>
                <a:cubicBezTo>
                  <a:pt x="41" y="109"/>
                  <a:pt x="41" y="109"/>
                  <a:pt x="41" y="109"/>
                </a:cubicBezTo>
                <a:cubicBezTo>
                  <a:pt x="42" y="126"/>
                  <a:pt x="50" y="141"/>
                  <a:pt x="61" y="152"/>
                </a:cubicBezTo>
                <a:cubicBezTo>
                  <a:pt x="54" y="162"/>
                  <a:pt x="54" y="162"/>
                  <a:pt x="54" y="162"/>
                </a:cubicBezTo>
                <a:cubicBezTo>
                  <a:pt x="39" y="149"/>
                  <a:pt x="29" y="130"/>
                  <a:pt x="28" y="109"/>
                </a:cubicBezTo>
                <a:close/>
                <a:moveTo>
                  <a:pt x="105" y="181"/>
                </a:moveTo>
                <a:cubicBezTo>
                  <a:pt x="89" y="181"/>
                  <a:pt x="73" y="176"/>
                  <a:pt x="61" y="168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79" y="164"/>
                  <a:pt x="91" y="169"/>
                  <a:pt x="105" y="169"/>
                </a:cubicBezTo>
                <a:cubicBezTo>
                  <a:pt x="119" y="169"/>
                  <a:pt x="133" y="164"/>
                  <a:pt x="143" y="156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39" y="175"/>
                  <a:pt x="123" y="181"/>
                  <a:pt x="105" y="181"/>
                </a:cubicBezTo>
                <a:close/>
                <a:moveTo>
                  <a:pt x="159" y="159"/>
                </a:moveTo>
                <a:cubicBezTo>
                  <a:pt x="150" y="150"/>
                  <a:pt x="150" y="150"/>
                  <a:pt x="150" y="150"/>
                </a:cubicBezTo>
                <a:cubicBezTo>
                  <a:pt x="161" y="140"/>
                  <a:pt x="168" y="125"/>
                  <a:pt x="169" y="109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1" y="129"/>
                  <a:pt x="172" y="146"/>
                  <a:pt x="159" y="159"/>
                </a:cubicBezTo>
                <a:close/>
                <a:moveTo>
                  <a:pt x="169" y="100"/>
                </a:moveTo>
                <a:cubicBezTo>
                  <a:pt x="168" y="80"/>
                  <a:pt x="158" y="63"/>
                  <a:pt x="143" y="5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69" y="55"/>
                  <a:pt x="181" y="76"/>
                  <a:pt x="182" y="100"/>
                </a:cubicBezTo>
                <a:lnTo>
                  <a:pt x="169" y="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16"/>
          <p:cNvSpPr>
            <a:spLocks noEditPoints="1"/>
          </p:cNvSpPr>
          <p:nvPr userDrawn="1"/>
        </p:nvSpPr>
        <p:spPr bwMode="auto">
          <a:xfrm flipH="1">
            <a:off x="5989772" y="3581784"/>
            <a:ext cx="744319" cy="720132"/>
          </a:xfrm>
          <a:custGeom>
            <a:avLst/>
            <a:gdLst>
              <a:gd name="T0" fmla="*/ 128 w 139"/>
              <a:gd name="T1" fmla="*/ 66 h 139"/>
              <a:gd name="T2" fmla="*/ 137 w 139"/>
              <a:gd name="T3" fmla="*/ 52 h 139"/>
              <a:gd name="T4" fmla="*/ 133 w 139"/>
              <a:gd name="T5" fmla="*/ 41 h 139"/>
              <a:gd name="T6" fmla="*/ 115 w 139"/>
              <a:gd name="T7" fmla="*/ 33 h 139"/>
              <a:gd name="T8" fmla="*/ 111 w 139"/>
              <a:gd name="T9" fmla="*/ 28 h 139"/>
              <a:gd name="T10" fmla="*/ 106 w 139"/>
              <a:gd name="T11" fmla="*/ 10 h 139"/>
              <a:gd name="T12" fmla="*/ 93 w 139"/>
              <a:gd name="T13" fmla="*/ 4 h 139"/>
              <a:gd name="T14" fmla="*/ 73 w 139"/>
              <a:gd name="T15" fmla="*/ 11 h 139"/>
              <a:gd name="T16" fmla="*/ 66 w 139"/>
              <a:gd name="T17" fmla="*/ 11 h 139"/>
              <a:gd name="T18" fmla="*/ 46 w 139"/>
              <a:gd name="T19" fmla="*/ 4 h 139"/>
              <a:gd name="T20" fmla="*/ 33 w 139"/>
              <a:gd name="T21" fmla="*/ 10 h 139"/>
              <a:gd name="T22" fmla="*/ 28 w 139"/>
              <a:gd name="T23" fmla="*/ 28 h 139"/>
              <a:gd name="T24" fmla="*/ 23 w 139"/>
              <a:gd name="T25" fmla="*/ 33 h 139"/>
              <a:gd name="T26" fmla="*/ 6 w 139"/>
              <a:gd name="T27" fmla="*/ 41 h 139"/>
              <a:gd name="T28" fmla="*/ 2 w 139"/>
              <a:gd name="T29" fmla="*/ 52 h 139"/>
              <a:gd name="T30" fmla="*/ 11 w 139"/>
              <a:gd name="T31" fmla="*/ 66 h 139"/>
              <a:gd name="T32" fmla="*/ 11 w 139"/>
              <a:gd name="T33" fmla="*/ 73 h 139"/>
              <a:gd name="T34" fmla="*/ 2 w 139"/>
              <a:gd name="T35" fmla="*/ 86 h 139"/>
              <a:gd name="T36" fmla="*/ 6 w 139"/>
              <a:gd name="T37" fmla="*/ 97 h 139"/>
              <a:gd name="T38" fmla="*/ 23 w 139"/>
              <a:gd name="T39" fmla="*/ 106 h 139"/>
              <a:gd name="T40" fmla="*/ 28 w 139"/>
              <a:gd name="T41" fmla="*/ 111 h 139"/>
              <a:gd name="T42" fmla="*/ 33 w 139"/>
              <a:gd name="T43" fmla="*/ 128 h 139"/>
              <a:gd name="T44" fmla="*/ 46 w 139"/>
              <a:gd name="T45" fmla="*/ 134 h 139"/>
              <a:gd name="T46" fmla="*/ 65 w 139"/>
              <a:gd name="T47" fmla="*/ 128 h 139"/>
              <a:gd name="T48" fmla="*/ 73 w 139"/>
              <a:gd name="T49" fmla="*/ 128 h 139"/>
              <a:gd name="T50" fmla="*/ 93 w 139"/>
              <a:gd name="T51" fmla="*/ 134 h 139"/>
              <a:gd name="T52" fmla="*/ 106 w 139"/>
              <a:gd name="T53" fmla="*/ 128 h 139"/>
              <a:gd name="T54" fmla="*/ 111 w 139"/>
              <a:gd name="T55" fmla="*/ 111 h 139"/>
              <a:gd name="T56" fmla="*/ 116 w 139"/>
              <a:gd name="T57" fmla="*/ 105 h 139"/>
              <a:gd name="T58" fmla="*/ 133 w 139"/>
              <a:gd name="T59" fmla="*/ 97 h 139"/>
              <a:gd name="T60" fmla="*/ 137 w 139"/>
              <a:gd name="T61" fmla="*/ 86 h 139"/>
              <a:gd name="T62" fmla="*/ 128 w 139"/>
              <a:gd name="T63" fmla="*/ 73 h 139"/>
              <a:gd name="T64" fmla="*/ 94 w 139"/>
              <a:gd name="T65" fmla="*/ 24 h 139"/>
              <a:gd name="T66" fmla="*/ 40 w 139"/>
              <a:gd name="T67" fmla="*/ 38 h 139"/>
              <a:gd name="T68" fmla="*/ 65 w 139"/>
              <a:gd name="T69" fmla="*/ 66 h 139"/>
              <a:gd name="T70" fmla="*/ 43 w 139"/>
              <a:gd name="T71" fmla="*/ 42 h 139"/>
              <a:gd name="T72" fmla="*/ 70 w 139"/>
              <a:gd name="T73" fmla="*/ 30 h 139"/>
              <a:gd name="T74" fmla="*/ 70 w 139"/>
              <a:gd name="T75" fmla="*/ 63 h 139"/>
              <a:gd name="T76" fmla="*/ 65 w 139"/>
              <a:gd name="T77" fmla="*/ 71 h 139"/>
              <a:gd name="T78" fmla="*/ 32 w 139"/>
              <a:gd name="T79" fmla="*/ 71 h 139"/>
              <a:gd name="T80" fmla="*/ 70 w 139"/>
              <a:gd name="T81" fmla="*/ 74 h 139"/>
              <a:gd name="T82" fmla="*/ 70 w 139"/>
              <a:gd name="T83" fmla="*/ 107 h 139"/>
              <a:gd name="T84" fmla="*/ 75 w 139"/>
              <a:gd name="T85" fmla="*/ 72 h 139"/>
              <a:gd name="T86" fmla="*/ 98 w 139"/>
              <a:gd name="T87" fmla="*/ 96 h 139"/>
              <a:gd name="T88" fmla="*/ 75 w 139"/>
              <a:gd name="T89" fmla="*/ 65 h 139"/>
              <a:gd name="T90" fmla="*/ 76 w 139"/>
              <a:gd name="T91" fmla="*/ 68 h 139"/>
              <a:gd name="T92" fmla="*/ 26 w 139"/>
              <a:gd name="T93" fmla="*/ 67 h 139"/>
              <a:gd name="T94" fmla="*/ 18 w 139"/>
              <a:gd name="T95" fmla="*/ 73 h 139"/>
              <a:gd name="T96" fmla="*/ 35 w 139"/>
              <a:gd name="T97" fmla="*/ 108 h 139"/>
              <a:gd name="T98" fmla="*/ 40 w 139"/>
              <a:gd name="T99" fmla="*/ 112 h 139"/>
              <a:gd name="T100" fmla="*/ 95 w 139"/>
              <a:gd name="T101" fmla="*/ 104 h 139"/>
              <a:gd name="T102" fmla="*/ 105 w 139"/>
              <a:gd name="T103" fmla="*/ 106 h 139"/>
              <a:gd name="T104" fmla="*/ 120 w 139"/>
              <a:gd name="T105" fmla="*/ 73 h 139"/>
              <a:gd name="T106" fmla="*/ 94 w 139"/>
              <a:gd name="T107" fmla="*/ 35 h 139"/>
              <a:gd name="T108" fmla="*/ 112 w 139"/>
              <a:gd name="T109" fmla="*/ 6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139">
                <a:moveTo>
                  <a:pt x="139" y="72"/>
                </a:moveTo>
                <a:cubicBezTo>
                  <a:pt x="139" y="67"/>
                  <a:pt x="139" y="67"/>
                  <a:pt x="139" y="67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4"/>
                  <a:pt x="127" y="62"/>
                  <a:pt x="127" y="60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5" y="51"/>
                  <a:pt x="124" y="49"/>
                  <a:pt x="124" y="4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38"/>
                  <a:pt x="117" y="36"/>
                  <a:pt x="115" y="33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6"/>
                  <a:pt x="107" y="24"/>
                  <a:pt x="104" y="2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17"/>
                  <a:pt x="94" y="16"/>
                  <a:pt x="91" y="15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3"/>
                  <a:pt x="89" y="3"/>
                  <a:pt x="89" y="3"/>
                </a:cubicBezTo>
                <a:cubicBezTo>
                  <a:pt x="84" y="13"/>
                  <a:pt x="84" y="13"/>
                  <a:pt x="84" y="13"/>
                </a:cubicBezTo>
                <a:cubicBezTo>
                  <a:pt x="81" y="12"/>
                  <a:pt x="77" y="11"/>
                  <a:pt x="73" y="11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1"/>
                  <a:pt x="58" y="12"/>
                  <a:pt x="55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15"/>
                  <a:pt x="48" y="15"/>
                  <a:pt x="48" y="15"/>
                </a:cubicBezTo>
                <a:cubicBezTo>
                  <a:pt x="45" y="16"/>
                  <a:pt x="43" y="17"/>
                  <a:pt x="41" y="18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22"/>
                  <a:pt x="35" y="22"/>
                  <a:pt x="35" y="22"/>
                </a:cubicBezTo>
                <a:cubicBezTo>
                  <a:pt x="32" y="24"/>
                  <a:pt x="30" y="26"/>
                  <a:pt x="28" y="28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20" y="38"/>
                  <a:pt x="18" y="41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9"/>
                  <a:pt x="14" y="51"/>
                  <a:pt x="1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2"/>
                  <a:pt x="11" y="64"/>
                  <a:pt x="1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5"/>
                  <a:pt x="11" y="77"/>
                  <a:pt x="11" y="78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6"/>
                  <a:pt x="2" y="86"/>
                  <a:pt x="2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4" y="87"/>
                  <a:pt x="14" y="89"/>
                  <a:pt x="15" y="91"/>
                </a:cubicBezTo>
                <a:cubicBezTo>
                  <a:pt x="6" y="97"/>
                  <a:pt x="6" y="97"/>
                  <a:pt x="6" y="97"/>
                </a:cubicBezTo>
                <a:cubicBezTo>
                  <a:pt x="8" y="101"/>
                  <a:pt x="8" y="101"/>
                  <a:pt x="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1"/>
                  <a:pt x="21" y="103"/>
                  <a:pt x="2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0" y="113"/>
                  <a:pt x="32" y="115"/>
                  <a:pt x="34" y="11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3" y="122"/>
                  <a:pt x="45" y="123"/>
                  <a:pt x="48" y="12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8" y="127"/>
                  <a:pt x="62" y="128"/>
                  <a:pt x="65" y="128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28"/>
                  <a:pt x="81" y="127"/>
                  <a:pt x="85" y="12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4" y="123"/>
                  <a:pt x="96" y="121"/>
                  <a:pt x="99" y="120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5"/>
                  <a:pt x="109" y="113"/>
                  <a:pt x="111" y="111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7" y="103"/>
                  <a:pt x="119" y="100"/>
                  <a:pt x="121" y="98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89"/>
                  <a:pt x="125" y="87"/>
                  <a:pt x="126" y="85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7"/>
                  <a:pt x="128" y="75"/>
                  <a:pt x="128" y="73"/>
                </a:cubicBezTo>
                <a:lnTo>
                  <a:pt x="139" y="72"/>
                </a:lnTo>
                <a:close/>
                <a:moveTo>
                  <a:pt x="69" y="18"/>
                </a:moveTo>
                <a:cubicBezTo>
                  <a:pt x="78" y="18"/>
                  <a:pt x="87" y="20"/>
                  <a:pt x="94" y="24"/>
                </a:cubicBezTo>
                <a:cubicBezTo>
                  <a:pt x="89" y="31"/>
                  <a:pt x="89" y="31"/>
                  <a:pt x="89" y="31"/>
                </a:cubicBezTo>
                <a:cubicBezTo>
                  <a:pt x="83" y="28"/>
                  <a:pt x="76" y="26"/>
                  <a:pt x="69" y="26"/>
                </a:cubicBezTo>
                <a:cubicBezTo>
                  <a:pt x="58" y="26"/>
                  <a:pt x="48" y="31"/>
                  <a:pt x="40" y="38"/>
                </a:cubicBezTo>
                <a:cubicBezTo>
                  <a:pt x="34" y="32"/>
                  <a:pt x="34" y="32"/>
                  <a:pt x="34" y="32"/>
                </a:cubicBezTo>
                <a:cubicBezTo>
                  <a:pt x="43" y="23"/>
                  <a:pt x="56" y="18"/>
                  <a:pt x="69" y="18"/>
                </a:cubicBezTo>
                <a:close/>
                <a:moveTo>
                  <a:pt x="65" y="66"/>
                </a:moveTo>
                <a:cubicBezTo>
                  <a:pt x="65" y="66"/>
                  <a:pt x="65" y="67"/>
                  <a:pt x="65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58"/>
                  <a:pt x="36" y="49"/>
                  <a:pt x="43" y="42"/>
                </a:cubicBezTo>
                <a:lnTo>
                  <a:pt x="65" y="66"/>
                </a:lnTo>
                <a:close/>
                <a:moveTo>
                  <a:pt x="45" y="40"/>
                </a:moveTo>
                <a:cubicBezTo>
                  <a:pt x="52" y="34"/>
                  <a:pt x="61" y="30"/>
                  <a:pt x="70" y="30"/>
                </a:cubicBezTo>
                <a:cubicBezTo>
                  <a:pt x="78" y="30"/>
                  <a:pt x="85" y="33"/>
                  <a:pt x="91" y="3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3"/>
                  <a:pt x="71" y="63"/>
                  <a:pt x="70" y="63"/>
                </a:cubicBezTo>
                <a:cubicBezTo>
                  <a:pt x="69" y="63"/>
                  <a:pt x="68" y="63"/>
                  <a:pt x="68" y="64"/>
                </a:cubicBezTo>
                <a:lnTo>
                  <a:pt x="45" y="40"/>
                </a:lnTo>
                <a:close/>
                <a:moveTo>
                  <a:pt x="65" y="71"/>
                </a:moveTo>
                <a:cubicBezTo>
                  <a:pt x="65" y="71"/>
                  <a:pt x="65" y="72"/>
                  <a:pt x="66" y="72"/>
                </a:cubicBezTo>
                <a:cubicBezTo>
                  <a:pt x="47" y="99"/>
                  <a:pt x="47" y="99"/>
                  <a:pt x="47" y="99"/>
                </a:cubicBezTo>
                <a:cubicBezTo>
                  <a:pt x="38" y="93"/>
                  <a:pt x="32" y="82"/>
                  <a:pt x="32" y="71"/>
                </a:cubicBezTo>
                <a:lnTo>
                  <a:pt x="65" y="71"/>
                </a:lnTo>
                <a:close/>
                <a:moveTo>
                  <a:pt x="68" y="74"/>
                </a:moveTo>
                <a:cubicBezTo>
                  <a:pt x="69" y="74"/>
                  <a:pt x="70" y="74"/>
                  <a:pt x="70" y="74"/>
                </a:cubicBezTo>
                <a:cubicBezTo>
                  <a:pt x="71" y="74"/>
                  <a:pt x="72" y="74"/>
                  <a:pt x="73" y="74"/>
                </a:cubicBezTo>
                <a:cubicBezTo>
                  <a:pt x="96" y="98"/>
                  <a:pt x="96" y="98"/>
                  <a:pt x="96" y="98"/>
                </a:cubicBezTo>
                <a:cubicBezTo>
                  <a:pt x="89" y="104"/>
                  <a:pt x="80" y="107"/>
                  <a:pt x="70" y="107"/>
                </a:cubicBezTo>
                <a:cubicBezTo>
                  <a:pt x="63" y="107"/>
                  <a:pt x="55" y="105"/>
                  <a:pt x="49" y="101"/>
                </a:cubicBezTo>
                <a:lnTo>
                  <a:pt x="68" y="74"/>
                </a:lnTo>
                <a:close/>
                <a:moveTo>
                  <a:pt x="75" y="72"/>
                </a:moveTo>
                <a:cubicBezTo>
                  <a:pt x="75" y="71"/>
                  <a:pt x="75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80"/>
                  <a:pt x="104" y="89"/>
                  <a:pt x="98" y="96"/>
                </a:cubicBezTo>
                <a:lnTo>
                  <a:pt x="75" y="72"/>
                </a:lnTo>
                <a:close/>
                <a:moveTo>
                  <a:pt x="76" y="68"/>
                </a:moveTo>
                <a:cubicBezTo>
                  <a:pt x="76" y="67"/>
                  <a:pt x="75" y="66"/>
                  <a:pt x="75" y="65"/>
                </a:cubicBezTo>
                <a:cubicBezTo>
                  <a:pt x="94" y="38"/>
                  <a:pt x="94" y="38"/>
                  <a:pt x="94" y="38"/>
                </a:cubicBezTo>
                <a:cubicBezTo>
                  <a:pt x="102" y="45"/>
                  <a:pt x="108" y="56"/>
                  <a:pt x="109" y="68"/>
                </a:cubicBezTo>
                <a:lnTo>
                  <a:pt x="76" y="68"/>
                </a:lnTo>
                <a:close/>
                <a:moveTo>
                  <a:pt x="30" y="36"/>
                </a:moveTo>
                <a:cubicBezTo>
                  <a:pt x="36" y="42"/>
                  <a:pt x="36" y="42"/>
                  <a:pt x="36" y="42"/>
                </a:cubicBezTo>
                <a:cubicBezTo>
                  <a:pt x="30" y="49"/>
                  <a:pt x="27" y="57"/>
                  <a:pt x="26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55"/>
                  <a:pt x="23" y="44"/>
                  <a:pt x="30" y="36"/>
                </a:cubicBezTo>
                <a:close/>
                <a:moveTo>
                  <a:pt x="18" y="73"/>
                </a:moveTo>
                <a:cubicBezTo>
                  <a:pt x="26" y="73"/>
                  <a:pt x="26" y="73"/>
                  <a:pt x="26" y="73"/>
                </a:cubicBezTo>
                <a:cubicBezTo>
                  <a:pt x="27" y="84"/>
                  <a:pt x="32" y="94"/>
                  <a:pt x="40" y="101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25" y="99"/>
                  <a:pt x="19" y="87"/>
                  <a:pt x="18" y="73"/>
                </a:cubicBezTo>
                <a:close/>
                <a:moveTo>
                  <a:pt x="69" y="121"/>
                </a:moveTo>
                <a:cubicBezTo>
                  <a:pt x="58" y="121"/>
                  <a:pt x="48" y="117"/>
                  <a:pt x="40" y="112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52" y="109"/>
                  <a:pt x="60" y="112"/>
                  <a:pt x="69" y="112"/>
                </a:cubicBezTo>
                <a:cubicBezTo>
                  <a:pt x="79" y="112"/>
                  <a:pt x="88" y="109"/>
                  <a:pt x="95" y="104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2" y="117"/>
                  <a:pt x="81" y="121"/>
                  <a:pt x="69" y="121"/>
                </a:cubicBezTo>
                <a:close/>
                <a:moveTo>
                  <a:pt x="105" y="106"/>
                </a:moveTo>
                <a:cubicBezTo>
                  <a:pt x="99" y="100"/>
                  <a:pt x="99" y="100"/>
                  <a:pt x="99" y="100"/>
                </a:cubicBezTo>
                <a:cubicBezTo>
                  <a:pt x="106" y="93"/>
                  <a:pt x="111" y="83"/>
                  <a:pt x="112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86"/>
                  <a:pt x="114" y="97"/>
                  <a:pt x="105" y="106"/>
                </a:cubicBezTo>
                <a:close/>
                <a:moveTo>
                  <a:pt x="112" y="67"/>
                </a:moveTo>
                <a:cubicBezTo>
                  <a:pt x="111" y="54"/>
                  <a:pt x="104" y="42"/>
                  <a:pt x="94" y="35"/>
                </a:cubicBezTo>
                <a:cubicBezTo>
                  <a:pt x="99" y="28"/>
                  <a:pt x="99" y="28"/>
                  <a:pt x="99" y="28"/>
                </a:cubicBezTo>
                <a:cubicBezTo>
                  <a:pt x="111" y="37"/>
                  <a:pt x="120" y="51"/>
                  <a:pt x="120" y="67"/>
                </a:cubicBezTo>
                <a:lnTo>
                  <a:pt x="112" y="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Freeform 20"/>
          <p:cNvSpPr>
            <a:spLocks noEditPoints="1"/>
          </p:cNvSpPr>
          <p:nvPr userDrawn="1"/>
        </p:nvSpPr>
        <p:spPr bwMode="auto">
          <a:xfrm flipH="1">
            <a:off x="5543461" y="4733119"/>
            <a:ext cx="429847" cy="413695"/>
          </a:xfrm>
          <a:custGeom>
            <a:avLst/>
            <a:gdLst>
              <a:gd name="T0" fmla="*/ 80 w 80"/>
              <a:gd name="T1" fmla="*/ 34 h 80"/>
              <a:gd name="T2" fmla="*/ 76 w 80"/>
              <a:gd name="T3" fmla="*/ 34 h 80"/>
              <a:gd name="T4" fmla="*/ 76 w 80"/>
              <a:gd name="T5" fmla="*/ 25 h 80"/>
              <a:gd name="T6" fmla="*/ 75 w 80"/>
              <a:gd name="T7" fmla="*/ 20 h 80"/>
              <a:gd name="T8" fmla="*/ 70 w 80"/>
              <a:gd name="T9" fmla="*/ 21 h 80"/>
              <a:gd name="T10" fmla="*/ 69 w 80"/>
              <a:gd name="T11" fmla="*/ 20 h 80"/>
              <a:gd name="T12" fmla="*/ 68 w 80"/>
              <a:gd name="T13" fmla="*/ 12 h 80"/>
              <a:gd name="T14" fmla="*/ 64 w 80"/>
              <a:gd name="T15" fmla="*/ 8 h 80"/>
              <a:gd name="T16" fmla="*/ 59 w 80"/>
              <a:gd name="T17" fmla="*/ 10 h 80"/>
              <a:gd name="T18" fmla="*/ 55 w 80"/>
              <a:gd name="T19" fmla="*/ 4 h 80"/>
              <a:gd name="T20" fmla="*/ 51 w 80"/>
              <a:gd name="T21" fmla="*/ 1 h 80"/>
              <a:gd name="T22" fmla="*/ 47 w 80"/>
              <a:gd name="T23" fmla="*/ 5 h 80"/>
              <a:gd name="T24" fmla="*/ 41 w 80"/>
              <a:gd name="T25" fmla="*/ 1 h 80"/>
              <a:gd name="T26" fmla="*/ 34 w 80"/>
              <a:gd name="T27" fmla="*/ 2 h 80"/>
              <a:gd name="T28" fmla="*/ 33 w 80"/>
              <a:gd name="T29" fmla="*/ 6 h 80"/>
              <a:gd name="T30" fmla="*/ 28 w 80"/>
              <a:gd name="T31" fmla="*/ 7 h 80"/>
              <a:gd name="T32" fmla="*/ 26 w 80"/>
              <a:gd name="T33" fmla="*/ 4 h 80"/>
              <a:gd name="T34" fmla="*/ 24 w 80"/>
              <a:gd name="T35" fmla="*/ 3 h 80"/>
              <a:gd name="T36" fmla="*/ 21 w 80"/>
              <a:gd name="T37" fmla="*/ 9 h 80"/>
              <a:gd name="T38" fmla="*/ 17 w 80"/>
              <a:gd name="T39" fmla="*/ 14 h 80"/>
              <a:gd name="T40" fmla="*/ 13 w 80"/>
              <a:gd name="T41" fmla="*/ 12 h 80"/>
              <a:gd name="T42" fmla="*/ 9 w 80"/>
              <a:gd name="T43" fmla="*/ 15 h 80"/>
              <a:gd name="T44" fmla="*/ 11 w 80"/>
              <a:gd name="T45" fmla="*/ 21 h 80"/>
              <a:gd name="T46" fmla="*/ 4 w 80"/>
              <a:gd name="T47" fmla="*/ 25 h 80"/>
              <a:gd name="T48" fmla="*/ 6 w 80"/>
              <a:gd name="T49" fmla="*/ 34 h 80"/>
              <a:gd name="T50" fmla="*/ 0 w 80"/>
              <a:gd name="T51" fmla="*/ 41 h 80"/>
              <a:gd name="T52" fmla="*/ 5 w 80"/>
              <a:gd name="T53" fmla="*/ 46 h 80"/>
              <a:gd name="T54" fmla="*/ 4 w 80"/>
              <a:gd name="T55" fmla="*/ 56 h 80"/>
              <a:gd name="T56" fmla="*/ 10 w 80"/>
              <a:gd name="T57" fmla="*/ 59 h 80"/>
              <a:gd name="T58" fmla="*/ 13 w 80"/>
              <a:gd name="T59" fmla="*/ 69 h 80"/>
              <a:gd name="T60" fmla="*/ 20 w 80"/>
              <a:gd name="T61" fmla="*/ 69 h 80"/>
              <a:gd name="T62" fmla="*/ 26 w 80"/>
              <a:gd name="T63" fmla="*/ 77 h 80"/>
              <a:gd name="T64" fmla="*/ 34 w 80"/>
              <a:gd name="T65" fmla="*/ 74 h 80"/>
              <a:gd name="T66" fmla="*/ 41 w 80"/>
              <a:gd name="T67" fmla="*/ 80 h 80"/>
              <a:gd name="T68" fmla="*/ 48 w 80"/>
              <a:gd name="T69" fmla="*/ 74 h 80"/>
              <a:gd name="T70" fmla="*/ 56 w 80"/>
              <a:gd name="T71" fmla="*/ 76 h 80"/>
              <a:gd name="T72" fmla="*/ 61 w 80"/>
              <a:gd name="T73" fmla="*/ 68 h 80"/>
              <a:gd name="T74" fmla="*/ 65 w 80"/>
              <a:gd name="T75" fmla="*/ 65 h 80"/>
              <a:gd name="T76" fmla="*/ 69 w 80"/>
              <a:gd name="T77" fmla="*/ 67 h 80"/>
              <a:gd name="T78" fmla="*/ 69 w 80"/>
              <a:gd name="T79" fmla="*/ 60 h 80"/>
              <a:gd name="T80" fmla="*/ 72 w 80"/>
              <a:gd name="T81" fmla="*/ 55 h 80"/>
              <a:gd name="T82" fmla="*/ 76 w 80"/>
              <a:gd name="T83" fmla="*/ 55 h 80"/>
              <a:gd name="T84" fmla="*/ 78 w 80"/>
              <a:gd name="T85" fmla="*/ 54 h 80"/>
              <a:gd name="T86" fmla="*/ 75 w 80"/>
              <a:gd name="T87" fmla="*/ 46 h 80"/>
              <a:gd name="T88" fmla="*/ 75 w 80"/>
              <a:gd name="T89" fmla="*/ 41 h 80"/>
              <a:gd name="T90" fmla="*/ 75 w 80"/>
              <a:gd name="T91" fmla="*/ 41 h 80"/>
              <a:gd name="T92" fmla="*/ 75 w 80"/>
              <a:gd name="T93" fmla="*/ 41 h 80"/>
              <a:gd name="T94" fmla="*/ 75 w 80"/>
              <a:gd name="T95" fmla="*/ 41 h 80"/>
              <a:gd name="T96" fmla="*/ 75 w 80"/>
              <a:gd name="T97" fmla="*/ 41 h 80"/>
              <a:gd name="T98" fmla="*/ 76 w 80"/>
              <a:gd name="T99" fmla="*/ 40 h 80"/>
              <a:gd name="T100" fmla="*/ 80 w 80"/>
              <a:gd name="T101" fmla="*/ 39 h 80"/>
              <a:gd name="T102" fmla="*/ 64 w 80"/>
              <a:gd name="T103" fmla="*/ 35 h 80"/>
              <a:gd name="T104" fmla="*/ 35 w 80"/>
              <a:gd name="T105" fmla="*/ 16 h 80"/>
              <a:gd name="T106" fmla="*/ 16 w 80"/>
              <a:gd name="T107" fmla="*/ 45 h 80"/>
              <a:gd name="T108" fmla="*/ 45 w 80"/>
              <a:gd name="T10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0">
                <a:moveTo>
                  <a:pt x="80" y="39"/>
                </a:moveTo>
                <a:cubicBezTo>
                  <a:pt x="80" y="39"/>
                  <a:pt x="80" y="36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79" y="33"/>
                  <a:pt x="79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4"/>
                  <a:pt x="75" y="32"/>
                  <a:pt x="75" y="32"/>
                </a:cubicBezTo>
                <a:cubicBezTo>
                  <a:pt x="74" y="32"/>
                  <a:pt x="74" y="31"/>
                  <a:pt x="74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7"/>
                  <a:pt x="74" y="27"/>
                  <a:pt x="74" y="27"/>
                </a:cubicBezTo>
                <a:cubicBezTo>
                  <a:pt x="74" y="27"/>
                  <a:pt x="75" y="26"/>
                  <a:pt x="76" y="25"/>
                </a:cubicBezTo>
                <a:cubicBezTo>
                  <a:pt x="77" y="25"/>
                  <a:pt x="77" y="25"/>
                  <a:pt x="77" y="24"/>
                </a:cubicBezTo>
                <a:cubicBezTo>
                  <a:pt x="77" y="24"/>
                  <a:pt x="77" y="23"/>
                  <a:pt x="77" y="23"/>
                </a:cubicBezTo>
                <a:cubicBezTo>
                  <a:pt x="77" y="23"/>
                  <a:pt x="75" y="21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19"/>
                  <a:pt x="74" y="19"/>
                  <a:pt x="74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1" y="20"/>
                  <a:pt x="71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7" y="17"/>
                  <a:pt x="66" y="16"/>
                </a:cubicBezTo>
                <a:cubicBezTo>
                  <a:pt x="66" y="16"/>
                  <a:pt x="66" y="16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4"/>
                  <a:pt x="68" y="1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5" y="9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9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10"/>
                  <a:pt x="59" y="10"/>
                </a:cubicBezTo>
                <a:cubicBezTo>
                  <a:pt x="59" y="10"/>
                  <a:pt x="56" y="9"/>
                  <a:pt x="55" y="8"/>
                </a:cubicBezTo>
                <a:cubicBezTo>
                  <a:pt x="55" y="8"/>
                  <a:pt x="54" y="7"/>
                  <a:pt x="54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2" y="2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49" y="2"/>
                  <a:pt x="48" y="4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5"/>
                  <a:pt x="42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0"/>
                  <a:pt x="40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6" y="0"/>
                  <a:pt x="35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1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9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0" y="22"/>
                  <a:pt x="9" y="23"/>
                  <a:pt x="9" y="25"/>
                </a:cubicBezTo>
                <a:cubicBezTo>
                  <a:pt x="8" y="25"/>
                  <a:pt x="8" y="26"/>
                  <a:pt x="8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2" y="28"/>
                  <a:pt x="2" y="29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5" y="32"/>
                  <a:pt x="5" y="32"/>
                </a:cubicBezTo>
                <a:cubicBezTo>
                  <a:pt x="6" y="32"/>
                  <a:pt x="6" y="34"/>
                  <a:pt x="6" y="34"/>
                </a:cubicBezTo>
                <a:cubicBezTo>
                  <a:pt x="6" y="34"/>
                  <a:pt x="5" y="36"/>
                  <a:pt x="5" y="38"/>
                </a:cubicBezTo>
                <a:cubicBezTo>
                  <a:pt x="5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39"/>
                  <a:pt x="2" y="39"/>
                </a:cubicBezTo>
                <a:cubicBezTo>
                  <a:pt x="0" y="40"/>
                  <a:pt x="0" y="41"/>
                  <a:pt x="0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8"/>
                  <a:pt x="7" y="50"/>
                  <a:pt x="7" y="52"/>
                </a:cubicBezTo>
                <a:cubicBezTo>
                  <a:pt x="8" y="53"/>
                  <a:pt x="7" y="53"/>
                  <a:pt x="7" y="53"/>
                </a:cubicBezTo>
                <a:cubicBezTo>
                  <a:pt x="7" y="53"/>
                  <a:pt x="6" y="54"/>
                  <a:pt x="5" y="54"/>
                </a:cubicBezTo>
                <a:cubicBezTo>
                  <a:pt x="3" y="55"/>
                  <a:pt x="4" y="56"/>
                  <a:pt x="4" y="56"/>
                </a:cubicBezTo>
                <a:cubicBezTo>
                  <a:pt x="4" y="56"/>
                  <a:pt x="5" y="59"/>
                  <a:pt x="6" y="60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9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2" y="61"/>
                  <a:pt x="14" y="62"/>
                  <a:pt x="14" y="63"/>
                </a:cubicBezTo>
                <a:cubicBezTo>
                  <a:pt x="15" y="64"/>
                  <a:pt x="14" y="65"/>
                  <a:pt x="14" y="65"/>
                </a:cubicBezTo>
                <a:cubicBezTo>
                  <a:pt x="14" y="65"/>
                  <a:pt x="14" y="66"/>
                  <a:pt x="13" y="67"/>
                </a:cubicBezTo>
                <a:cubicBezTo>
                  <a:pt x="12" y="68"/>
                  <a:pt x="13" y="69"/>
                  <a:pt x="13" y="69"/>
                </a:cubicBezTo>
                <a:cubicBezTo>
                  <a:pt x="13" y="69"/>
                  <a:pt x="15" y="71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0"/>
                  <a:pt x="24" y="71"/>
                  <a:pt x="25" y="71"/>
                </a:cubicBezTo>
                <a:cubicBezTo>
                  <a:pt x="26" y="72"/>
                  <a:pt x="26" y="73"/>
                  <a:pt x="26" y="73"/>
                </a:cubicBezTo>
                <a:cubicBezTo>
                  <a:pt x="26" y="73"/>
                  <a:pt x="26" y="73"/>
                  <a:pt x="25" y="75"/>
                </a:cubicBezTo>
                <a:cubicBezTo>
                  <a:pt x="25" y="77"/>
                  <a:pt x="26" y="77"/>
                  <a:pt x="26" y="77"/>
                </a:cubicBezTo>
                <a:cubicBezTo>
                  <a:pt x="26" y="77"/>
                  <a:pt x="28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1" y="78"/>
                  <a:pt x="32" y="78"/>
                  <a:pt x="32" y="78"/>
                </a:cubicBezTo>
                <a:cubicBezTo>
                  <a:pt x="32" y="78"/>
                  <a:pt x="32" y="76"/>
                  <a:pt x="33" y="75"/>
                </a:cubicBezTo>
                <a:cubicBezTo>
                  <a:pt x="33" y="74"/>
                  <a:pt x="33" y="74"/>
                  <a:pt x="34" y="74"/>
                </a:cubicBezTo>
                <a:cubicBezTo>
                  <a:pt x="34" y="74"/>
                  <a:pt x="34" y="74"/>
                  <a:pt x="35" y="74"/>
                </a:cubicBezTo>
                <a:cubicBezTo>
                  <a:pt x="35" y="74"/>
                  <a:pt x="37" y="75"/>
                  <a:pt x="38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0" y="76"/>
                  <a:pt x="40" y="77"/>
                  <a:pt x="40" y="79"/>
                </a:cubicBezTo>
                <a:cubicBezTo>
                  <a:pt x="40" y="80"/>
                  <a:pt x="41" y="80"/>
                  <a:pt x="4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4" y="80"/>
                  <a:pt x="45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7" y="76"/>
                  <a:pt x="47" y="75"/>
                </a:cubicBezTo>
                <a:cubicBezTo>
                  <a:pt x="46" y="74"/>
                  <a:pt x="48" y="74"/>
                  <a:pt x="48" y="74"/>
                </a:cubicBezTo>
                <a:cubicBezTo>
                  <a:pt x="48" y="74"/>
                  <a:pt x="50" y="73"/>
                  <a:pt x="52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5"/>
                  <a:pt x="55" y="76"/>
                </a:cubicBezTo>
                <a:cubicBezTo>
                  <a:pt x="55" y="76"/>
                  <a:pt x="56" y="76"/>
                  <a:pt x="56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9" y="75"/>
                  <a:pt x="60" y="74"/>
                </a:cubicBezTo>
                <a:cubicBezTo>
                  <a:pt x="62" y="74"/>
                  <a:pt x="61" y="72"/>
                  <a:pt x="61" y="72"/>
                </a:cubicBezTo>
                <a:cubicBezTo>
                  <a:pt x="61" y="72"/>
                  <a:pt x="60" y="71"/>
                  <a:pt x="60" y="70"/>
                </a:cubicBezTo>
                <a:cubicBezTo>
                  <a:pt x="59" y="70"/>
                  <a:pt x="60" y="69"/>
                  <a:pt x="61" y="68"/>
                </a:cubicBezTo>
                <a:cubicBezTo>
                  <a:pt x="61" y="68"/>
                  <a:pt x="63" y="67"/>
                  <a:pt x="64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6"/>
                  <a:pt x="67" y="67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7"/>
                  <a:pt x="69" y="67"/>
                </a:cubicBezTo>
                <a:cubicBezTo>
                  <a:pt x="69" y="67"/>
                  <a:pt x="71" y="65"/>
                  <a:pt x="72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2" y="62"/>
                  <a:pt x="72" y="62"/>
                </a:cubicBezTo>
                <a:cubicBezTo>
                  <a:pt x="72" y="62"/>
                  <a:pt x="70" y="61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9"/>
                  <a:pt x="70" y="59"/>
                  <a:pt x="70" y="59"/>
                </a:cubicBezTo>
                <a:cubicBezTo>
                  <a:pt x="70" y="58"/>
                  <a:pt x="71" y="56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7" y="55"/>
                  <a:pt x="78" y="54"/>
                  <a:pt x="78" y="54"/>
                </a:cubicBezTo>
                <a:cubicBezTo>
                  <a:pt x="78" y="54"/>
                  <a:pt x="78" y="52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8"/>
                  <a:pt x="78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5"/>
                  <a:pt x="75" y="43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0" y="40"/>
                  <a:pt x="80" y="39"/>
                  <a:pt x="80" y="39"/>
                </a:cubicBezTo>
                <a:close/>
                <a:moveTo>
                  <a:pt x="64" y="35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5" y="16"/>
                  <a:pt x="45" y="16"/>
                  <a:pt x="45" y="16"/>
                </a:cubicBezTo>
                <a:cubicBezTo>
                  <a:pt x="54" y="18"/>
                  <a:pt x="62" y="26"/>
                  <a:pt x="64" y="35"/>
                </a:cubicBezTo>
                <a:close/>
                <a:moveTo>
                  <a:pt x="35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6" y="36"/>
                  <a:pt x="36" y="37"/>
                  <a:pt x="35" y="37"/>
                </a:cubicBezTo>
                <a:cubicBezTo>
                  <a:pt x="16" y="35"/>
                  <a:pt x="16" y="35"/>
                  <a:pt x="16" y="35"/>
                </a:cubicBezTo>
                <a:cubicBezTo>
                  <a:pt x="17" y="25"/>
                  <a:pt x="25" y="18"/>
                  <a:pt x="35" y="16"/>
                </a:cubicBezTo>
                <a:close/>
                <a:moveTo>
                  <a:pt x="16" y="45"/>
                </a:moveTo>
                <a:cubicBezTo>
                  <a:pt x="35" y="43"/>
                  <a:pt x="35" y="43"/>
                  <a:pt x="35" y="43"/>
                </a:cubicBezTo>
                <a:cubicBezTo>
                  <a:pt x="36" y="44"/>
                  <a:pt x="36" y="44"/>
                  <a:pt x="37" y="44"/>
                </a:cubicBezTo>
                <a:cubicBezTo>
                  <a:pt x="35" y="64"/>
                  <a:pt x="35" y="64"/>
                  <a:pt x="35" y="64"/>
                </a:cubicBezTo>
                <a:cubicBezTo>
                  <a:pt x="25" y="62"/>
                  <a:pt x="18" y="54"/>
                  <a:pt x="16" y="45"/>
                </a:cubicBezTo>
                <a:close/>
                <a:moveTo>
                  <a:pt x="45" y="6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54"/>
                  <a:pt x="54" y="62"/>
                  <a:pt x="45" y="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Freeform 21"/>
          <p:cNvSpPr>
            <a:spLocks/>
          </p:cNvSpPr>
          <p:nvPr userDrawn="1"/>
        </p:nvSpPr>
        <p:spPr bwMode="auto">
          <a:xfrm flipH="1">
            <a:off x="4734695" y="8154295"/>
            <a:ext cx="63038" cy="21890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2 w 3"/>
              <a:gd name="T5" fmla="*/ 4 h 4"/>
              <a:gd name="T6" fmla="*/ 3 w 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Freeform 22"/>
          <p:cNvSpPr>
            <a:spLocks/>
          </p:cNvSpPr>
          <p:nvPr userDrawn="1"/>
        </p:nvSpPr>
        <p:spPr bwMode="auto">
          <a:xfrm flipH="1">
            <a:off x="4747829" y="8154295"/>
            <a:ext cx="63038" cy="21890"/>
          </a:xfrm>
          <a:custGeom>
            <a:avLst/>
            <a:gdLst>
              <a:gd name="T0" fmla="*/ 1 w 2"/>
              <a:gd name="T1" fmla="*/ 0 h 4"/>
              <a:gd name="T2" fmla="*/ 0 w 2"/>
              <a:gd name="T3" fmla="*/ 4 h 4"/>
              <a:gd name="T4" fmla="*/ 2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Freeform 10"/>
          <p:cNvSpPr>
            <a:spLocks noEditPoints="1"/>
          </p:cNvSpPr>
          <p:nvPr userDrawn="1"/>
        </p:nvSpPr>
        <p:spPr bwMode="auto">
          <a:xfrm flipH="1">
            <a:off x="1098321" y="3685762"/>
            <a:ext cx="665132" cy="652276"/>
          </a:xfrm>
          <a:custGeom>
            <a:avLst/>
            <a:gdLst>
              <a:gd name="T0" fmla="*/ 111 w 124"/>
              <a:gd name="T1" fmla="*/ 43 h 126"/>
              <a:gd name="T2" fmla="*/ 114 w 124"/>
              <a:gd name="T3" fmla="*/ 27 h 126"/>
              <a:gd name="T4" fmla="*/ 94 w 124"/>
              <a:gd name="T5" fmla="*/ 21 h 126"/>
              <a:gd name="T6" fmla="*/ 87 w 124"/>
              <a:gd name="T7" fmla="*/ 7 h 126"/>
              <a:gd name="T8" fmla="*/ 70 w 124"/>
              <a:gd name="T9" fmla="*/ 11 h 126"/>
              <a:gd name="T10" fmla="*/ 64 w 124"/>
              <a:gd name="T11" fmla="*/ 0 h 126"/>
              <a:gd name="T12" fmla="*/ 53 w 124"/>
              <a:gd name="T13" fmla="*/ 12 h 126"/>
              <a:gd name="T14" fmla="*/ 32 w 124"/>
              <a:gd name="T15" fmla="*/ 8 h 126"/>
              <a:gd name="T16" fmla="*/ 27 w 124"/>
              <a:gd name="T17" fmla="*/ 25 h 126"/>
              <a:gd name="T18" fmla="*/ 9 w 124"/>
              <a:gd name="T19" fmla="*/ 30 h 126"/>
              <a:gd name="T20" fmla="*/ 13 w 124"/>
              <a:gd name="T21" fmla="*/ 46 h 126"/>
              <a:gd name="T22" fmla="*/ 0 w 124"/>
              <a:gd name="T23" fmla="*/ 61 h 126"/>
              <a:gd name="T24" fmla="*/ 11 w 124"/>
              <a:gd name="T25" fmla="*/ 73 h 126"/>
              <a:gd name="T26" fmla="*/ 9 w 124"/>
              <a:gd name="T27" fmla="*/ 91 h 126"/>
              <a:gd name="T28" fmla="*/ 24 w 124"/>
              <a:gd name="T29" fmla="*/ 100 h 126"/>
              <a:gd name="T30" fmla="*/ 30 w 124"/>
              <a:gd name="T31" fmla="*/ 104 h 126"/>
              <a:gd name="T32" fmla="*/ 38 w 124"/>
              <a:gd name="T33" fmla="*/ 120 h 126"/>
              <a:gd name="T34" fmla="*/ 55 w 124"/>
              <a:gd name="T35" fmla="*/ 115 h 126"/>
              <a:gd name="T36" fmla="*/ 61 w 124"/>
              <a:gd name="T37" fmla="*/ 126 h 126"/>
              <a:gd name="T38" fmla="*/ 72 w 124"/>
              <a:gd name="T39" fmla="*/ 114 h 126"/>
              <a:gd name="T40" fmla="*/ 90 w 124"/>
              <a:gd name="T41" fmla="*/ 120 h 126"/>
              <a:gd name="T42" fmla="*/ 97 w 124"/>
              <a:gd name="T43" fmla="*/ 104 h 126"/>
              <a:gd name="T44" fmla="*/ 104 w 124"/>
              <a:gd name="T45" fmla="*/ 96 h 126"/>
              <a:gd name="T46" fmla="*/ 120 w 124"/>
              <a:gd name="T47" fmla="*/ 88 h 126"/>
              <a:gd name="T48" fmla="*/ 114 w 124"/>
              <a:gd name="T49" fmla="*/ 70 h 126"/>
              <a:gd name="T50" fmla="*/ 124 w 124"/>
              <a:gd name="T51" fmla="*/ 57 h 126"/>
              <a:gd name="T52" fmla="*/ 80 w 124"/>
              <a:gd name="T53" fmla="*/ 64 h 126"/>
              <a:gd name="T54" fmla="*/ 79 w 124"/>
              <a:gd name="T55" fmla="*/ 70 h 126"/>
              <a:gd name="T56" fmla="*/ 77 w 124"/>
              <a:gd name="T57" fmla="*/ 73 h 126"/>
              <a:gd name="T58" fmla="*/ 72 w 124"/>
              <a:gd name="T59" fmla="*/ 74 h 126"/>
              <a:gd name="T60" fmla="*/ 73 w 124"/>
              <a:gd name="T61" fmla="*/ 78 h 126"/>
              <a:gd name="T62" fmla="*/ 68 w 124"/>
              <a:gd name="T63" fmla="*/ 77 h 126"/>
              <a:gd name="T64" fmla="*/ 65 w 124"/>
              <a:gd name="T65" fmla="*/ 81 h 126"/>
              <a:gd name="T66" fmla="*/ 60 w 124"/>
              <a:gd name="T67" fmla="*/ 78 h 126"/>
              <a:gd name="T68" fmla="*/ 56 w 124"/>
              <a:gd name="T69" fmla="*/ 79 h 126"/>
              <a:gd name="T70" fmla="*/ 53 w 124"/>
              <a:gd name="T71" fmla="*/ 78 h 126"/>
              <a:gd name="T72" fmla="*/ 52 w 124"/>
              <a:gd name="T73" fmla="*/ 73 h 126"/>
              <a:gd name="T74" fmla="*/ 48 w 124"/>
              <a:gd name="T75" fmla="*/ 74 h 126"/>
              <a:gd name="T76" fmla="*/ 49 w 124"/>
              <a:gd name="T77" fmla="*/ 69 h 126"/>
              <a:gd name="T78" fmla="*/ 45 w 124"/>
              <a:gd name="T79" fmla="*/ 65 h 126"/>
              <a:gd name="T80" fmla="*/ 48 w 124"/>
              <a:gd name="T81" fmla="*/ 61 h 126"/>
              <a:gd name="T82" fmla="*/ 46 w 124"/>
              <a:gd name="T83" fmla="*/ 56 h 126"/>
              <a:gd name="T84" fmla="*/ 51 w 124"/>
              <a:gd name="T85" fmla="*/ 54 h 126"/>
              <a:gd name="T86" fmla="*/ 52 w 124"/>
              <a:gd name="T87" fmla="*/ 49 h 126"/>
              <a:gd name="T88" fmla="*/ 57 w 124"/>
              <a:gd name="T89" fmla="*/ 50 h 126"/>
              <a:gd name="T90" fmla="*/ 61 w 124"/>
              <a:gd name="T91" fmla="*/ 45 h 126"/>
              <a:gd name="T92" fmla="*/ 65 w 124"/>
              <a:gd name="T93" fmla="*/ 48 h 126"/>
              <a:gd name="T94" fmla="*/ 69 w 124"/>
              <a:gd name="T95" fmla="*/ 47 h 126"/>
              <a:gd name="T96" fmla="*/ 72 w 124"/>
              <a:gd name="T97" fmla="*/ 49 h 126"/>
              <a:gd name="T98" fmla="*/ 77 w 124"/>
              <a:gd name="T99" fmla="*/ 53 h 126"/>
              <a:gd name="T100" fmla="*/ 78 w 124"/>
              <a:gd name="T101" fmla="*/ 56 h 126"/>
              <a:gd name="T102" fmla="*/ 80 w 124"/>
              <a:gd name="T103" fmla="*/ 6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26">
                <a:moveTo>
                  <a:pt x="122" y="56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2" y="46"/>
                  <a:pt x="111" y="4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8" y="36"/>
                  <a:pt x="118" y="35"/>
                  <a:pt x="118" y="35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6"/>
                  <a:pt x="112" y="26"/>
                  <a:pt x="112" y="26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9" y="26"/>
                  <a:pt x="97" y="23"/>
                  <a:pt x="94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2"/>
                  <a:pt x="95" y="11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7"/>
                  <a:pt x="85" y="7"/>
                  <a:pt x="85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77" y="13"/>
                  <a:pt x="73" y="12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2"/>
                  <a:pt x="54" y="3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5" y="14"/>
                  <a:pt x="42" y="15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7"/>
                  <a:pt x="23" y="29"/>
                  <a:pt x="21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10" y="29"/>
                  <a:pt x="9" y="3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6" y="40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50"/>
                  <a:pt x="11" y="53"/>
                  <a:pt x="11" y="56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1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1"/>
                  <a:pt x="2" y="71"/>
                  <a:pt x="3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7"/>
                  <a:pt x="14" y="82"/>
                  <a:pt x="16" y="86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90"/>
                  <a:pt x="9" y="91"/>
                  <a:pt x="9" y="91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100"/>
                  <a:pt x="25" y="100"/>
                  <a:pt x="25" y="99"/>
                </a:cubicBezTo>
                <a:cubicBezTo>
                  <a:pt x="27" y="101"/>
                  <a:pt x="28" y="102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8" y="116"/>
                  <a:pt x="29" y="117"/>
                  <a:pt x="30" y="117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9" y="120"/>
                  <a:pt x="39" y="120"/>
                  <a:pt x="40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8" y="113"/>
                  <a:pt x="52" y="114"/>
                  <a:pt x="55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5"/>
                  <a:pt x="60" y="126"/>
                  <a:pt x="61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1" y="12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6" y="114"/>
                  <a:pt x="79" y="113"/>
                  <a:pt x="82" y="112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9" y="116"/>
                  <a:pt x="99" y="115"/>
                  <a:pt x="99" y="11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9" y="101"/>
                  <a:pt x="101" y="98"/>
                  <a:pt x="103" y="96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5" y="98"/>
                  <a:pt x="116" y="97"/>
                  <a:pt x="116" y="9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19" y="87"/>
                  <a:pt x="119" y="86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3" y="78"/>
                  <a:pt x="114" y="74"/>
                  <a:pt x="114" y="70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6"/>
                  <a:pt x="123" y="56"/>
                  <a:pt x="122" y="56"/>
                </a:cubicBezTo>
                <a:close/>
                <a:moveTo>
                  <a:pt x="80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7"/>
                  <a:pt x="77" y="68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3"/>
                  <a:pt x="73" y="74"/>
                  <a:pt x="72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8" y="77"/>
                  <a:pt x="68" y="77"/>
                  <a:pt x="68" y="77"/>
                </a:cubicBezTo>
                <a:cubicBezTo>
                  <a:pt x="67" y="77"/>
                  <a:pt x="66" y="77"/>
                  <a:pt x="65" y="78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59" y="77"/>
                  <a:pt x="58" y="77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2" y="74"/>
                  <a:pt x="52" y="73"/>
                </a:cubicBezTo>
                <a:cubicBezTo>
                  <a:pt x="52" y="74"/>
                  <a:pt x="52" y="74"/>
                  <a:pt x="52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6" y="65"/>
                  <a:pt x="46" y="65"/>
                  <a:pt x="46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0"/>
                  <a:pt x="48" y="59"/>
                  <a:pt x="49" y="58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6"/>
                  <a:pt x="46" y="56"/>
                  <a:pt x="46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2" y="53"/>
                  <a:pt x="53" y="5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9"/>
                  <a:pt x="60" y="49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9"/>
                  <a:pt x="67" y="49"/>
                  <a:pt x="67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2"/>
                  <a:pt x="73" y="52"/>
                  <a:pt x="74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7" y="58"/>
                  <a:pt x="77" y="59"/>
                  <a:pt x="77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14"/>
          <p:cNvSpPr>
            <a:spLocks noEditPoints="1"/>
          </p:cNvSpPr>
          <p:nvPr userDrawn="1"/>
        </p:nvSpPr>
        <p:spPr bwMode="auto">
          <a:xfrm flipH="1">
            <a:off x="175792" y="3849459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Freeform 16"/>
          <p:cNvSpPr>
            <a:spLocks noEditPoints="1"/>
          </p:cNvSpPr>
          <p:nvPr userDrawn="1"/>
        </p:nvSpPr>
        <p:spPr bwMode="auto">
          <a:xfrm flipH="1">
            <a:off x="485454" y="3258471"/>
            <a:ext cx="744319" cy="720132"/>
          </a:xfrm>
          <a:custGeom>
            <a:avLst/>
            <a:gdLst>
              <a:gd name="T0" fmla="*/ 128 w 139"/>
              <a:gd name="T1" fmla="*/ 66 h 139"/>
              <a:gd name="T2" fmla="*/ 137 w 139"/>
              <a:gd name="T3" fmla="*/ 52 h 139"/>
              <a:gd name="T4" fmla="*/ 133 w 139"/>
              <a:gd name="T5" fmla="*/ 41 h 139"/>
              <a:gd name="T6" fmla="*/ 115 w 139"/>
              <a:gd name="T7" fmla="*/ 33 h 139"/>
              <a:gd name="T8" fmla="*/ 111 w 139"/>
              <a:gd name="T9" fmla="*/ 28 h 139"/>
              <a:gd name="T10" fmla="*/ 106 w 139"/>
              <a:gd name="T11" fmla="*/ 10 h 139"/>
              <a:gd name="T12" fmla="*/ 93 w 139"/>
              <a:gd name="T13" fmla="*/ 4 h 139"/>
              <a:gd name="T14" fmla="*/ 73 w 139"/>
              <a:gd name="T15" fmla="*/ 11 h 139"/>
              <a:gd name="T16" fmla="*/ 66 w 139"/>
              <a:gd name="T17" fmla="*/ 11 h 139"/>
              <a:gd name="T18" fmla="*/ 46 w 139"/>
              <a:gd name="T19" fmla="*/ 4 h 139"/>
              <a:gd name="T20" fmla="*/ 33 w 139"/>
              <a:gd name="T21" fmla="*/ 10 h 139"/>
              <a:gd name="T22" fmla="*/ 28 w 139"/>
              <a:gd name="T23" fmla="*/ 28 h 139"/>
              <a:gd name="T24" fmla="*/ 23 w 139"/>
              <a:gd name="T25" fmla="*/ 33 h 139"/>
              <a:gd name="T26" fmla="*/ 6 w 139"/>
              <a:gd name="T27" fmla="*/ 41 h 139"/>
              <a:gd name="T28" fmla="*/ 2 w 139"/>
              <a:gd name="T29" fmla="*/ 52 h 139"/>
              <a:gd name="T30" fmla="*/ 11 w 139"/>
              <a:gd name="T31" fmla="*/ 66 h 139"/>
              <a:gd name="T32" fmla="*/ 11 w 139"/>
              <a:gd name="T33" fmla="*/ 73 h 139"/>
              <a:gd name="T34" fmla="*/ 2 w 139"/>
              <a:gd name="T35" fmla="*/ 86 h 139"/>
              <a:gd name="T36" fmla="*/ 6 w 139"/>
              <a:gd name="T37" fmla="*/ 97 h 139"/>
              <a:gd name="T38" fmla="*/ 23 w 139"/>
              <a:gd name="T39" fmla="*/ 106 h 139"/>
              <a:gd name="T40" fmla="*/ 28 w 139"/>
              <a:gd name="T41" fmla="*/ 111 h 139"/>
              <a:gd name="T42" fmla="*/ 33 w 139"/>
              <a:gd name="T43" fmla="*/ 128 h 139"/>
              <a:gd name="T44" fmla="*/ 46 w 139"/>
              <a:gd name="T45" fmla="*/ 134 h 139"/>
              <a:gd name="T46" fmla="*/ 65 w 139"/>
              <a:gd name="T47" fmla="*/ 128 h 139"/>
              <a:gd name="T48" fmla="*/ 73 w 139"/>
              <a:gd name="T49" fmla="*/ 128 h 139"/>
              <a:gd name="T50" fmla="*/ 93 w 139"/>
              <a:gd name="T51" fmla="*/ 134 h 139"/>
              <a:gd name="T52" fmla="*/ 106 w 139"/>
              <a:gd name="T53" fmla="*/ 128 h 139"/>
              <a:gd name="T54" fmla="*/ 111 w 139"/>
              <a:gd name="T55" fmla="*/ 111 h 139"/>
              <a:gd name="T56" fmla="*/ 116 w 139"/>
              <a:gd name="T57" fmla="*/ 105 h 139"/>
              <a:gd name="T58" fmla="*/ 133 w 139"/>
              <a:gd name="T59" fmla="*/ 97 h 139"/>
              <a:gd name="T60" fmla="*/ 137 w 139"/>
              <a:gd name="T61" fmla="*/ 86 h 139"/>
              <a:gd name="T62" fmla="*/ 128 w 139"/>
              <a:gd name="T63" fmla="*/ 73 h 139"/>
              <a:gd name="T64" fmla="*/ 94 w 139"/>
              <a:gd name="T65" fmla="*/ 24 h 139"/>
              <a:gd name="T66" fmla="*/ 40 w 139"/>
              <a:gd name="T67" fmla="*/ 38 h 139"/>
              <a:gd name="T68" fmla="*/ 65 w 139"/>
              <a:gd name="T69" fmla="*/ 66 h 139"/>
              <a:gd name="T70" fmla="*/ 43 w 139"/>
              <a:gd name="T71" fmla="*/ 42 h 139"/>
              <a:gd name="T72" fmla="*/ 70 w 139"/>
              <a:gd name="T73" fmla="*/ 30 h 139"/>
              <a:gd name="T74" fmla="*/ 70 w 139"/>
              <a:gd name="T75" fmla="*/ 63 h 139"/>
              <a:gd name="T76" fmla="*/ 65 w 139"/>
              <a:gd name="T77" fmla="*/ 71 h 139"/>
              <a:gd name="T78" fmla="*/ 32 w 139"/>
              <a:gd name="T79" fmla="*/ 71 h 139"/>
              <a:gd name="T80" fmla="*/ 70 w 139"/>
              <a:gd name="T81" fmla="*/ 74 h 139"/>
              <a:gd name="T82" fmla="*/ 70 w 139"/>
              <a:gd name="T83" fmla="*/ 107 h 139"/>
              <a:gd name="T84" fmla="*/ 75 w 139"/>
              <a:gd name="T85" fmla="*/ 72 h 139"/>
              <a:gd name="T86" fmla="*/ 98 w 139"/>
              <a:gd name="T87" fmla="*/ 96 h 139"/>
              <a:gd name="T88" fmla="*/ 75 w 139"/>
              <a:gd name="T89" fmla="*/ 65 h 139"/>
              <a:gd name="T90" fmla="*/ 76 w 139"/>
              <a:gd name="T91" fmla="*/ 68 h 139"/>
              <a:gd name="T92" fmla="*/ 26 w 139"/>
              <a:gd name="T93" fmla="*/ 67 h 139"/>
              <a:gd name="T94" fmla="*/ 18 w 139"/>
              <a:gd name="T95" fmla="*/ 73 h 139"/>
              <a:gd name="T96" fmla="*/ 35 w 139"/>
              <a:gd name="T97" fmla="*/ 108 h 139"/>
              <a:gd name="T98" fmla="*/ 40 w 139"/>
              <a:gd name="T99" fmla="*/ 112 h 139"/>
              <a:gd name="T100" fmla="*/ 95 w 139"/>
              <a:gd name="T101" fmla="*/ 104 h 139"/>
              <a:gd name="T102" fmla="*/ 105 w 139"/>
              <a:gd name="T103" fmla="*/ 106 h 139"/>
              <a:gd name="T104" fmla="*/ 120 w 139"/>
              <a:gd name="T105" fmla="*/ 73 h 139"/>
              <a:gd name="T106" fmla="*/ 94 w 139"/>
              <a:gd name="T107" fmla="*/ 35 h 139"/>
              <a:gd name="T108" fmla="*/ 112 w 139"/>
              <a:gd name="T109" fmla="*/ 6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139">
                <a:moveTo>
                  <a:pt x="139" y="72"/>
                </a:moveTo>
                <a:cubicBezTo>
                  <a:pt x="139" y="67"/>
                  <a:pt x="139" y="67"/>
                  <a:pt x="139" y="67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4"/>
                  <a:pt x="127" y="62"/>
                  <a:pt x="127" y="60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5" y="51"/>
                  <a:pt x="124" y="49"/>
                  <a:pt x="124" y="4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38"/>
                  <a:pt x="117" y="36"/>
                  <a:pt x="115" y="33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6"/>
                  <a:pt x="107" y="24"/>
                  <a:pt x="104" y="2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17"/>
                  <a:pt x="94" y="16"/>
                  <a:pt x="91" y="15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3"/>
                  <a:pt x="89" y="3"/>
                  <a:pt x="89" y="3"/>
                </a:cubicBezTo>
                <a:cubicBezTo>
                  <a:pt x="84" y="13"/>
                  <a:pt x="84" y="13"/>
                  <a:pt x="84" y="13"/>
                </a:cubicBezTo>
                <a:cubicBezTo>
                  <a:pt x="81" y="12"/>
                  <a:pt x="77" y="11"/>
                  <a:pt x="73" y="11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1"/>
                  <a:pt x="58" y="12"/>
                  <a:pt x="55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15"/>
                  <a:pt x="48" y="15"/>
                  <a:pt x="48" y="15"/>
                </a:cubicBezTo>
                <a:cubicBezTo>
                  <a:pt x="45" y="16"/>
                  <a:pt x="43" y="17"/>
                  <a:pt x="41" y="18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22"/>
                  <a:pt x="35" y="22"/>
                  <a:pt x="35" y="22"/>
                </a:cubicBezTo>
                <a:cubicBezTo>
                  <a:pt x="32" y="24"/>
                  <a:pt x="30" y="26"/>
                  <a:pt x="28" y="28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20" y="38"/>
                  <a:pt x="18" y="41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9"/>
                  <a:pt x="14" y="51"/>
                  <a:pt x="1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2"/>
                  <a:pt x="11" y="64"/>
                  <a:pt x="1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5"/>
                  <a:pt x="11" y="77"/>
                  <a:pt x="11" y="78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6"/>
                  <a:pt x="2" y="86"/>
                  <a:pt x="2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4" y="87"/>
                  <a:pt x="14" y="89"/>
                  <a:pt x="15" y="91"/>
                </a:cubicBezTo>
                <a:cubicBezTo>
                  <a:pt x="6" y="97"/>
                  <a:pt x="6" y="97"/>
                  <a:pt x="6" y="97"/>
                </a:cubicBezTo>
                <a:cubicBezTo>
                  <a:pt x="8" y="101"/>
                  <a:pt x="8" y="101"/>
                  <a:pt x="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1"/>
                  <a:pt x="21" y="103"/>
                  <a:pt x="2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0" y="113"/>
                  <a:pt x="32" y="115"/>
                  <a:pt x="34" y="11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3" y="122"/>
                  <a:pt x="45" y="123"/>
                  <a:pt x="48" y="12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8" y="127"/>
                  <a:pt x="62" y="128"/>
                  <a:pt x="65" y="128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28"/>
                  <a:pt x="81" y="127"/>
                  <a:pt x="85" y="12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4" y="123"/>
                  <a:pt x="96" y="121"/>
                  <a:pt x="99" y="120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5"/>
                  <a:pt x="109" y="113"/>
                  <a:pt x="111" y="111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7" y="103"/>
                  <a:pt x="119" y="100"/>
                  <a:pt x="121" y="98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89"/>
                  <a:pt x="125" y="87"/>
                  <a:pt x="126" y="85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7"/>
                  <a:pt x="128" y="75"/>
                  <a:pt x="128" y="73"/>
                </a:cubicBezTo>
                <a:lnTo>
                  <a:pt x="139" y="72"/>
                </a:lnTo>
                <a:close/>
                <a:moveTo>
                  <a:pt x="69" y="18"/>
                </a:moveTo>
                <a:cubicBezTo>
                  <a:pt x="78" y="18"/>
                  <a:pt x="87" y="20"/>
                  <a:pt x="94" y="24"/>
                </a:cubicBezTo>
                <a:cubicBezTo>
                  <a:pt x="89" y="31"/>
                  <a:pt x="89" y="31"/>
                  <a:pt x="89" y="31"/>
                </a:cubicBezTo>
                <a:cubicBezTo>
                  <a:pt x="83" y="28"/>
                  <a:pt x="76" y="26"/>
                  <a:pt x="69" y="26"/>
                </a:cubicBezTo>
                <a:cubicBezTo>
                  <a:pt x="58" y="26"/>
                  <a:pt x="48" y="31"/>
                  <a:pt x="40" y="38"/>
                </a:cubicBezTo>
                <a:cubicBezTo>
                  <a:pt x="34" y="32"/>
                  <a:pt x="34" y="32"/>
                  <a:pt x="34" y="32"/>
                </a:cubicBezTo>
                <a:cubicBezTo>
                  <a:pt x="43" y="23"/>
                  <a:pt x="56" y="18"/>
                  <a:pt x="69" y="18"/>
                </a:cubicBezTo>
                <a:close/>
                <a:moveTo>
                  <a:pt x="65" y="66"/>
                </a:moveTo>
                <a:cubicBezTo>
                  <a:pt x="65" y="66"/>
                  <a:pt x="65" y="67"/>
                  <a:pt x="65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58"/>
                  <a:pt x="36" y="49"/>
                  <a:pt x="43" y="42"/>
                </a:cubicBezTo>
                <a:lnTo>
                  <a:pt x="65" y="66"/>
                </a:lnTo>
                <a:close/>
                <a:moveTo>
                  <a:pt x="45" y="40"/>
                </a:moveTo>
                <a:cubicBezTo>
                  <a:pt x="52" y="34"/>
                  <a:pt x="61" y="30"/>
                  <a:pt x="70" y="30"/>
                </a:cubicBezTo>
                <a:cubicBezTo>
                  <a:pt x="78" y="30"/>
                  <a:pt x="85" y="33"/>
                  <a:pt x="91" y="3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3"/>
                  <a:pt x="71" y="63"/>
                  <a:pt x="70" y="63"/>
                </a:cubicBezTo>
                <a:cubicBezTo>
                  <a:pt x="69" y="63"/>
                  <a:pt x="68" y="63"/>
                  <a:pt x="68" y="64"/>
                </a:cubicBezTo>
                <a:lnTo>
                  <a:pt x="45" y="40"/>
                </a:lnTo>
                <a:close/>
                <a:moveTo>
                  <a:pt x="65" y="71"/>
                </a:moveTo>
                <a:cubicBezTo>
                  <a:pt x="65" y="71"/>
                  <a:pt x="65" y="72"/>
                  <a:pt x="66" y="72"/>
                </a:cubicBezTo>
                <a:cubicBezTo>
                  <a:pt x="47" y="99"/>
                  <a:pt x="47" y="99"/>
                  <a:pt x="47" y="99"/>
                </a:cubicBezTo>
                <a:cubicBezTo>
                  <a:pt x="38" y="93"/>
                  <a:pt x="32" y="82"/>
                  <a:pt x="32" y="71"/>
                </a:cubicBezTo>
                <a:lnTo>
                  <a:pt x="65" y="71"/>
                </a:lnTo>
                <a:close/>
                <a:moveTo>
                  <a:pt x="68" y="74"/>
                </a:moveTo>
                <a:cubicBezTo>
                  <a:pt x="69" y="74"/>
                  <a:pt x="70" y="74"/>
                  <a:pt x="70" y="74"/>
                </a:cubicBezTo>
                <a:cubicBezTo>
                  <a:pt x="71" y="74"/>
                  <a:pt x="72" y="74"/>
                  <a:pt x="73" y="74"/>
                </a:cubicBezTo>
                <a:cubicBezTo>
                  <a:pt x="96" y="98"/>
                  <a:pt x="96" y="98"/>
                  <a:pt x="96" y="98"/>
                </a:cubicBezTo>
                <a:cubicBezTo>
                  <a:pt x="89" y="104"/>
                  <a:pt x="80" y="107"/>
                  <a:pt x="70" y="107"/>
                </a:cubicBezTo>
                <a:cubicBezTo>
                  <a:pt x="63" y="107"/>
                  <a:pt x="55" y="105"/>
                  <a:pt x="49" y="101"/>
                </a:cubicBezTo>
                <a:lnTo>
                  <a:pt x="68" y="74"/>
                </a:lnTo>
                <a:close/>
                <a:moveTo>
                  <a:pt x="75" y="72"/>
                </a:moveTo>
                <a:cubicBezTo>
                  <a:pt x="75" y="71"/>
                  <a:pt x="75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80"/>
                  <a:pt x="104" y="89"/>
                  <a:pt x="98" y="96"/>
                </a:cubicBezTo>
                <a:lnTo>
                  <a:pt x="75" y="72"/>
                </a:lnTo>
                <a:close/>
                <a:moveTo>
                  <a:pt x="76" y="68"/>
                </a:moveTo>
                <a:cubicBezTo>
                  <a:pt x="76" y="67"/>
                  <a:pt x="75" y="66"/>
                  <a:pt x="75" y="65"/>
                </a:cubicBezTo>
                <a:cubicBezTo>
                  <a:pt x="94" y="38"/>
                  <a:pt x="94" y="38"/>
                  <a:pt x="94" y="38"/>
                </a:cubicBezTo>
                <a:cubicBezTo>
                  <a:pt x="102" y="45"/>
                  <a:pt x="108" y="56"/>
                  <a:pt x="109" y="68"/>
                </a:cubicBezTo>
                <a:lnTo>
                  <a:pt x="76" y="68"/>
                </a:lnTo>
                <a:close/>
                <a:moveTo>
                  <a:pt x="30" y="36"/>
                </a:moveTo>
                <a:cubicBezTo>
                  <a:pt x="36" y="42"/>
                  <a:pt x="36" y="42"/>
                  <a:pt x="36" y="42"/>
                </a:cubicBezTo>
                <a:cubicBezTo>
                  <a:pt x="30" y="49"/>
                  <a:pt x="27" y="57"/>
                  <a:pt x="26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55"/>
                  <a:pt x="23" y="44"/>
                  <a:pt x="30" y="36"/>
                </a:cubicBezTo>
                <a:close/>
                <a:moveTo>
                  <a:pt x="18" y="73"/>
                </a:moveTo>
                <a:cubicBezTo>
                  <a:pt x="26" y="73"/>
                  <a:pt x="26" y="73"/>
                  <a:pt x="26" y="73"/>
                </a:cubicBezTo>
                <a:cubicBezTo>
                  <a:pt x="27" y="84"/>
                  <a:pt x="32" y="94"/>
                  <a:pt x="40" y="101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25" y="99"/>
                  <a:pt x="19" y="87"/>
                  <a:pt x="18" y="73"/>
                </a:cubicBezTo>
                <a:close/>
                <a:moveTo>
                  <a:pt x="69" y="121"/>
                </a:moveTo>
                <a:cubicBezTo>
                  <a:pt x="58" y="121"/>
                  <a:pt x="48" y="117"/>
                  <a:pt x="40" y="112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52" y="109"/>
                  <a:pt x="60" y="112"/>
                  <a:pt x="69" y="112"/>
                </a:cubicBezTo>
                <a:cubicBezTo>
                  <a:pt x="79" y="112"/>
                  <a:pt x="88" y="109"/>
                  <a:pt x="95" y="104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2" y="117"/>
                  <a:pt x="81" y="121"/>
                  <a:pt x="69" y="121"/>
                </a:cubicBezTo>
                <a:close/>
                <a:moveTo>
                  <a:pt x="105" y="106"/>
                </a:moveTo>
                <a:cubicBezTo>
                  <a:pt x="99" y="100"/>
                  <a:pt x="99" y="100"/>
                  <a:pt x="99" y="100"/>
                </a:cubicBezTo>
                <a:cubicBezTo>
                  <a:pt x="106" y="93"/>
                  <a:pt x="111" y="83"/>
                  <a:pt x="112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86"/>
                  <a:pt x="114" y="97"/>
                  <a:pt x="105" y="106"/>
                </a:cubicBezTo>
                <a:close/>
                <a:moveTo>
                  <a:pt x="112" y="67"/>
                </a:moveTo>
                <a:cubicBezTo>
                  <a:pt x="111" y="54"/>
                  <a:pt x="104" y="42"/>
                  <a:pt x="94" y="35"/>
                </a:cubicBezTo>
                <a:cubicBezTo>
                  <a:pt x="99" y="28"/>
                  <a:pt x="99" y="28"/>
                  <a:pt x="99" y="28"/>
                </a:cubicBezTo>
                <a:cubicBezTo>
                  <a:pt x="111" y="37"/>
                  <a:pt x="120" y="51"/>
                  <a:pt x="120" y="67"/>
                </a:cubicBezTo>
                <a:lnTo>
                  <a:pt x="112" y="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Freeform 20"/>
          <p:cNvSpPr>
            <a:spLocks noEditPoints="1"/>
          </p:cNvSpPr>
          <p:nvPr userDrawn="1"/>
        </p:nvSpPr>
        <p:spPr bwMode="auto">
          <a:xfrm flipH="1">
            <a:off x="39143" y="4409806"/>
            <a:ext cx="429847" cy="413695"/>
          </a:xfrm>
          <a:custGeom>
            <a:avLst/>
            <a:gdLst>
              <a:gd name="T0" fmla="*/ 80 w 80"/>
              <a:gd name="T1" fmla="*/ 34 h 80"/>
              <a:gd name="T2" fmla="*/ 76 w 80"/>
              <a:gd name="T3" fmla="*/ 34 h 80"/>
              <a:gd name="T4" fmla="*/ 76 w 80"/>
              <a:gd name="T5" fmla="*/ 25 h 80"/>
              <a:gd name="T6" fmla="*/ 75 w 80"/>
              <a:gd name="T7" fmla="*/ 20 h 80"/>
              <a:gd name="T8" fmla="*/ 70 w 80"/>
              <a:gd name="T9" fmla="*/ 21 h 80"/>
              <a:gd name="T10" fmla="*/ 69 w 80"/>
              <a:gd name="T11" fmla="*/ 20 h 80"/>
              <a:gd name="T12" fmla="*/ 68 w 80"/>
              <a:gd name="T13" fmla="*/ 12 h 80"/>
              <a:gd name="T14" fmla="*/ 64 w 80"/>
              <a:gd name="T15" fmla="*/ 8 h 80"/>
              <a:gd name="T16" fmla="*/ 59 w 80"/>
              <a:gd name="T17" fmla="*/ 10 h 80"/>
              <a:gd name="T18" fmla="*/ 55 w 80"/>
              <a:gd name="T19" fmla="*/ 4 h 80"/>
              <a:gd name="T20" fmla="*/ 51 w 80"/>
              <a:gd name="T21" fmla="*/ 1 h 80"/>
              <a:gd name="T22" fmla="*/ 47 w 80"/>
              <a:gd name="T23" fmla="*/ 5 h 80"/>
              <a:gd name="T24" fmla="*/ 41 w 80"/>
              <a:gd name="T25" fmla="*/ 1 h 80"/>
              <a:gd name="T26" fmla="*/ 34 w 80"/>
              <a:gd name="T27" fmla="*/ 2 h 80"/>
              <a:gd name="T28" fmla="*/ 33 w 80"/>
              <a:gd name="T29" fmla="*/ 6 h 80"/>
              <a:gd name="T30" fmla="*/ 28 w 80"/>
              <a:gd name="T31" fmla="*/ 7 h 80"/>
              <a:gd name="T32" fmla="*/ 26 w 80"/>
              <a:gd name="T33" fmla="*/ 4 h 80"/>
              <a:gd name="T34" fmla="*/ 24 w 80"/>
              <a:gd name="T35" fmla="*/ 3 h 80"/>
              <a:gd name="T36" fmla="*/ 21 w 80"/>
              <a:gd name="T37" fmla="*/ 9 h 80"/>
              <a:gd name="T38" fmla="*/ 17 w 80"/>
              <a:gd name="T39" fmla="*/ 14 h 80"/>
              <a:gd name="T40" fmla="*/ 13 w 80"/>
              <a:gd name="T41" fmla="*/ 12 h 80"/>
              <a:gd name="T42" fmla="*/ 9 w 80"/>
              <a:gd name="T43" fmla="*/ 15 h 80"/>
              <a:gd name="T44" fmla="*/ 11 w 80"/>
              <a:gd name="T45" fmla="*/ 21 h 80"/>
              <a:gd name="T46" fmla="*/ 4 w 80"/>
              <a:gd name="T47" fmla="*/ 25 h 80"/>
              <a:gd name="T48" fmla="*/ 6 w 80"/>
              <a:gd name="T49" fmla="*/ 34 h 80"/>
              <a:gd name="T50" fmla="*/ 0 w 80"/>
              <a:gd name="T51" fmla="*/ 41 h 80"/>
              <a:gd name="T52" fmla="*/ 5 w 80"/>
              <a:gd name="T53" fmla="*/ 46 h 80"/>
              <a:gd name="T54" fmla="*/ 4 w 80"/>
              <a:gd name="T55" fmla="*/ 56 h 80"/>
              <a:gd name="T56" fmla="*/ 10 w 80"/>
              <a:gd name="T57" fmla="*/ 59 h 80"/>
              <a:gd name="T58" fmla="*/ 13 w 80"/>
              <a:gd name="T59" fmla="*/ 69 h 80"/>
              <a:gd name="T60" fmla="*/ 20 w 80"/>
              <a:gd name="T61" fmla="*/ 69 h 80"/>
              <a:gd name="T62" fmla="*/ 26 w 80"/>
              <a:gd name="T63" fmla="*/ 77 h 80"/>
              <a:gd name="T64" fmla="*/ 34 w 80"/>
              <a:gd name="T65" fmla="*/ 74 h 80"/>
              <a:gd name="T66" fmla="*/ 41 w 80"/>
              <a:gd name="T67" fmla="*/ 80 h 80"/>
              <a:gd name="T68" fmla="*/ 48 w 80"/>
              <a:gd name="T69" fmla="*/ 74 h 80"/>
              <a:gd name="T70" fmla="*/ 56 w 80"/>
              <a:gd name="T71" fmla="*/ 76 h 80"/>
              <a:gd name="T72" fmla="*/ 61 w 80"/>
              <a:gd name="T73" fmla="*/ 68 h 80"/>
              <a:gd name="T74" fmla="*/ 65 w 80"/>
              <a:gd name="T75" fmla="*/ 65 h 80"/>
              <a:gd name="T76" fmla="*/ 69 w 80"/>
              <a:gd name="T77" fmla="*/ 67 h 80"/>
              <a:gd name="T78" fmla="*/ 69 w 80"/>
              <a:gd name="T79" fmla="*/ 60 h 80"/>
              <a:gd name="T80" fmla="*/ 72 w 80"/>
              <a:gd name="T81" fmla="*/ 55 h 80"/>
              <a:gd name="T82" fmla="*/ 76 w 80"/>
              <a:gd name="T83" fmla="*/ 55 h 80"/>
              <a:gd name="T84" fmla="*/ 78 w 80"/>
              <a:gd name="T85" fmla="*/ 54 h 80"/>
              <a:gd name="T86" fmla="*/ 75 w 80"/>
              <a:gd name="T87" fmla="*/ 46 h 80"/>
              <a:gd name="T88" fmla="*/ 75 w 80"/>
              <a:gd name="T89" fmla="*/ 41 h 80"/>
              <a:gd name="T90" fmla="*/ 75 w 80"/>
              <a:gd name="T91" fmla="*/ 41 h 80"/>
              <a:gd name="T92" fmla="*/ 75 w 80"/>
              <a:gd name="T93" fmla="*/ 41 h 80"/>
              <a:gd name="T94" fmla="*/ 75 w 80"/>
              <a:gd name="T95" fmla="*/ 41 h 80"/>
              <a:gd name="T96" fmla="*/ 75 w 80"/>
              <a:gd name="T97" fmla="*/ 41 h 80"/>
              <a:gd name="T98" fmla="*/ 76 w 80"/>
              <a:gd name="T99" fmla="*/ 40 h 80"/>
              <a:gd name="T100" fmla="*/ 80 w 80"/>
              <a:gd name="T101" fmla="*/ 39 h 80"/>
              <a:gd name="T102" fmla="*/ 64 w 80"/>
              <a:gd name="T103" fmla="*/ 35 h 80"/>
              <a:gd name="T104" fmla="*/ 35 w 80"/>
              <a:gd name="T105" fmla="*/ 16 h 80"/>
              <a:gd name="T106" fmla="*/ 16 w 80"/>
              <a:gd name="T107" fmla="*/ 45 h 80"/>
              <a:gd name="T108" fmla="*/ 45 w 80"/>
              <a:gd name="T10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0">
                <a:moveTo>
                  <a:pt x="80" y="39"/>
                </a:moveTo>
                <a:cubicBezTo>
                  <a:pt x="80" y="39"/>
                  <a:pt x="80" y="36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79" y="33"/>
                  <a:pt x="79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4"/>
                  <a:pt x="75" y="32"/>
                  <a:pt x="75" y="32"/>
                </a:cubicBezTo>
                <a:cubicBezTo>
                  <a:pt x="74" y="32"/>
                  <a:pt x="74" y="31"/>
                  <a:pt x="74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7"/>
                  <a:pt x="74" y="27"/>
                  <a:pt x="74" y="27"/>
                </a:cubicBezTo>
                <a:cubicBezTo>
                  <a:pt x="74" y="27"/>
                  <a:pt x="75" y="26"/>
                  <a:pt x="76" y="25"/>
                </a:cubicBezTo>
                <a:cubicBezTo>
                  <a:pt x="77" y="25"/>
                  <a:pt x="77" y="25"/>
                  <a:pt x="77" y="24"/>
                </a:cubicBezTo>
                <a:cubicBezTo>
                  <a:pt x="77" y="24"/>
                  <a:pt x="77" y="23"/>
                  <a:pt x="77" y="23"/>
                </a:cubicBezTo>
                <a:cubicBezTo>
                  <a:pt x="77" y="23"/>
                  <a:pt x="75" y="21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19"/>
                  <a:pt x="74" y="19"/>
                  <a:pt x="74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1" y="20"/>
                  <a:pt x="71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7" y="17"/>
                  <a:pt x="66" y="16"/>
                </a:cubicBezTo>
                <a:cubicBezTo>
                  <a:pt x="66" y="16"/>
                  <a:pt x="66" y="16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4"/>
                  <a:pt x="68" y="1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5" y="9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9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10"/>
                  <a:pt x="59" y="10"/>
                </a:cubicBezTo>
                <a:cubicBezTo>
                  <a:pt x="59" y="10"/>
                  <a:pt x="56" y="9"/>
                  <a:pt x="55" y="8"/>
                </a:cubicBezTo>
                <a:cubicBezTo>
                  <a:pt x="55" y="8"/>
                  <a:pt x="54" y="7"/>
                  <a:pt x="54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2" y="2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49" y="2"/>
                  <a:pt x="48" y="4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5"/>
                  <a:pt x="42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0"/>
                  <a:pt x="40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6" y="0"/>
                  <a:pt x="35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1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9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0" y="22"/>
                  <a:pt x="9" y="23"/>
                  <a:pt x="9" y="25"/>
                </a:cubicBezTo>
                <a:cubicBezTo>
                  <a:pt x="8" y="25"/>
                  <a:pt x="8" y="26"/>
                  <a:pt x="8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2" y="28"/>
                  <a:pt x="2" y="29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5" y="32"/>
                  <a:pt x="5" y="32"/>
                </a:cubicBezTo>
                <a:cubicBezTo>
                  <a:pt x="6" y="32"/>
                  <a:pt x="6" y="34"/>
                  <a:pt x="6" y="34"/>
                </a:cubicBezTo>
                <a:cubicBezTo>
                  <a:pt x="6" y="34"/>
                  <a:pt x="5" y="36"/>
                  <a:pt x="5" y="38"/>
                </a:cubicBezTo>
                <a:cubicBezTo>
                  <a:pt x="5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39"/>
                  <a:pt x="2" y="39"/>
                </a:cubicBezTo>
                <a:cubicBezTo>
                  <a:pt x="0" y="40"/>
                  <a:pt x="0" y="41"/>
                  <a:pt x="0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8"/>
                  <a:pt x="7" y="50"/>
                  <a:pt x="7" y="52"/>
                </a:cubicBezTo>
                <a:cubicBezTo>
                  <a:pt x="8" y="53"/>
                  <a:pt x="7" y="53"/>
                  <a:pt x="7" y="53"/>
                </a:cubicBezTo>
                <a:cubicBezTo>
                  <a:pt x="7" y="53"/>
                  <a:pt x="6" y="54"/>
                  <a:pt x="5" y="54"/>
                </a:cubicBezTo>
                <a:cubicBezTo>
                  <a:pt x="3" y="55"/>
                  <a:pt x="4" y="56"/>
                  <a:pt x="4" y="56"/>
                </a:cubicBezTo>
                <a:cubicBezTo>
                  <a:pt x="4" y="56"/>
                  <a:pt x="5" y="59"/>
                  <a:pt x="6" y="60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9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2" y="61"/>
                  <a:pt x="14" y="62"/>
                  <a:pt x="14" y="63"/>
                </a:cubicBezTo>
                <a:cubicBezTo>
                  <a:pt x="15" y="64"/>
                  <a:pt x="14" y="65"/>
                  <a:pt x="14" y="65"/>
                </a:cubicBezTo>
                <a:cubicBezTo>
                  <a:pt x="14" y="65"/>
                  <a:pt x="14" y="66"/>
                  <a:pt x="13" y="67"/>
                </a:cubicBezTo>
                <a:cubicBezTo>
                  <a:pt x="12" y="68"/>
                  <a:pt x="13" y="69"/>
                  <a:pt x="13" y="69"/>
                </a:cubicBezTo>
                <a:cubicBezTo>
                  <a:pt x="13" y="69"/>
                  <a:pt x="15" y="71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0"/>
                  <a:pt x="24" y="71"/>
                  <a:pt x="25" y="71"/>
                </a:cubicBezTo>
                <a:cubicBezTo>
                  <a:pt x="26" y="72"/>
                  <a:pt x="26" y="73"/>
                  <a:pt x="26" y="73"/>
                </a:cubicBezTo>
                <a:cubicBezTo>
                  <a:pt x="26" y="73"/>
                  <a:pt x="26" y="73"/>
                  <a:pt x="25" y="75"/>
                </a:cubicBezTo>
                <a:cubicBezTo>
                  <a:pt x="25" y="77"/>
                  <a:pt x="26" y="77"/>
                  <a:pt x="26" y="77"/>
                </a:cubicBezTo>
                <a:cubicBezTo>
                  <a:pt x="26" y="77"/>
                  <a:pt x="28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1" y="78"/>
                  <a:pt x="32" y="78"/>
                  <a:pt x="32" y="78"/>
                </a:cubicBezTo>
                <a:cubicBezTo>
                  <a:pt x="32" y="78"/>
                  <a:pt x="32" y="76"/>
                  <a:pt x="33" y="75"/>
                </a:cubicBezTo>
                <a:cubicBezTo>
                  <a:pt x="33" y="74"/>
                  <a:pt x="33" y="74"/>
                  <a:pt x="34" y="74"/>
                </a:cubicBezTo>
                <a:cubicBezTo>
                  <a:pt x="34" y="74"/>
                  <a:pt x="34" y="74"/>
                  <a:pt x="35" y="74"/>
                </a:cubicBezTo>
                <a:cubicBezTo>
                  <a:pt x="35" y="74"/>
                  <a:pt x="37" y="75"/>
                  <a:pt x="38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0" y="76"/>
                  <a:pt x="40" y="77"/>
                  <a:pt x="40" y="79"/>
                </a:cubicBezTo>
                <a:cubicBezTo>
                  <a:pt x="40" y="80"/>
                  <a:pt x="41" y="80"/>
                  <a:pt x="4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4" y="80"/>
                  <a:pt x="45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7" y="76"/>
                  <a:pt x="47" y="75"/>
                </a:cubicBezTo>
                <a:cubicBezTo>
                  <a:pt x="46" y="74"/>
                  <a:pt x="48" y="74"/>
                  <a:pt x="48" y="74"/>
                </a:cubicBezTo>
                <a:cubicBezTo>
                  <a:pt x="48" y="74"/>
                  <a:pt x="50" y="73"/>
                  <a:pt x="52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5"/>
                  <a:pt x="55" y="76"/>
                </a:cubicBezTo>
                <a:cubicBezTo>
                  <a:pt x="55" y="76"/>
                  <a:pt x="56" y="76"/>
                  <a:pt x="56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9" y="75"/>
                  <a:pt x="60" y="74"/>
                </a:cubicBezTo>
                <a:cubicBezTo>
                  <a:pt x="62" y="74"/>
                  <a:pt x="61" y="72"/>
                  <a:pt x="61" y="72"/>
                </a:cubicBezTo>
                <a:cubicBezTo>
                  <a:pt x="61" y="72"/>
                  <a:pt x="60" y="71"/>
                  <a:pt x="60" y="70"/>
                </a:cubicBezTo>
                <a:cubicBezTo>
                  <a:pt x="59" y="70"/>
                  <a:pt x="60" y="69"/>
                  <a:pt x="61" y="68"/>
                </a:cubicBezTo>
                <a:cubicBezTo>
                  <a:pt x="61" y="68"/>
                  <a:pt x="63" y="67"/>
                  <a:pt x="64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6"/>
                  <a:pt x="67" y="67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7"/>
                  <a:pt x="69" y="67"/>
                </a:cubicBezTo>
                <a:cubicBezTo>
                  <a:pt x="69" y="67"/>
                  <a:pt x="71" y="65"/>
                  <a:pt x="72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2" y="62"/>
                  <a:pt x="72" y="62"/>
                </a:cubicBezTo>
                <a:cubicBezTo>
                  <a:pt x="72" y="62"/>
                  <a:pt x="70" y="61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9"/>
                  <a:pt x="70" y="59"/>
                  <a:pt x="70" y="59"/>
                </a:cubicBezTo>
                <a:cubicBezTo>
                  <a:pt x="70" y="58"/>
                  <a:pt x="71" y="56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7" y="55"/>
                  <a:pt x="78" y="54"/>
                  <a:pt x="78" y="54"/>
                </a:cubicBezTo>
                <a:cubicBezTo>
                  <a:pt x="78" y="54"/>
                  <a:pt x="78" y="52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8"/>
                  <a:pt x="78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5"/>
                  <a:pt x="75" y="43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0" y="40"/>
                  <a:pt x="80" y="39"/>
                  <a:pt x="80" y="39"/>
                </a:cubicBezTo>
                <a:close/>
                <a:moveTo>
                  <a:pt x="64" y="35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5" y="16"/>
                  <a:pt x="45" y="16"/>
                  <a:pt x="45" y="16"/>
                </a:cubicBezTo>
                <a:cubicBezTo>
                  <a:pt x="54" y="18"/>
                  <a:pt x="62" y="26"/>
                  <a:pt x="64" y="35"/>
                </a:cubicBezTo>
                <a:close/>
                <a:moveTo>
                  <a:pt x="35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6" y="36"/>
                  <a:pt x="36" y="37"/>
                  <a:pt x="35" y="37"/>
                </a:cubicBezTo>
                <a:cubicBezTo>
                  <a:pt x="16" y="35"/>
                  <a:pt x="16" y="35"/>
                  <a:pt x="16" y="35"/>
                </a:cubicBezTo>
                <a:cubicBezTo>
                  <a:pt x="17" y="25"/>
                  <a:pt x="25" y="18"/>
                  <a:pt x="35" y="16"/>
                </a:cubicBezTo>
                <a:close/>
                <a:moveTo>
                  <a:pt x="16" y="45"/>
                </a:moveTo>
                <a:cubicBezTo>
                  <a:pt x="35" y="43"/>
                  <a:pt x="35" y="43"/>
                  <a:pt x="35" y="43"/>
                </a:cubicBezTo>
                <a:cubicBezTo>
                  <a:pt x="36" y="44"/>
                  <a:pt x="36" y="44"/>
                  <a:pt x="37" y="44"/>
                </a:cubicBezTo>
                <a:cubicBezTo>
                  <a:pt x="35" y="64"/>
                  <a:pt x="35" y="64"/>
                  <a:pt x="35" y="64"/>
                </a:cubicBezTo>
                <a:cubicBezTo>
                  <a:pt x="25" y="62"/>
                  <a:pt x="18" y="54"/>
                  <a:pt x="16" y="45"/>
                </a:cubicBezTo>
                <a:close/>
                <a:moveTo>
                  <a:pt x="45" y="6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54"/>
                  <a:pt x="54" y="62"/>
                  <a:pt x="45" y="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Freeform 7"/>
          <p:cNvSpPr>
            <a:spLocks noEditPoints="1"/>
          </p:cNvSpPr>
          <p:nvPr userDrawn="1"/>
        </p:nvSpPr>
        <p:spPr bwMode="auto">
          <a:xfrm flipH="1">
            <a:off x="2870804" y="3446075"/>
            <a:ext cx="1303125" cy="1249833"/>
          </a:xfrm>
          <a:custGeom>
            <a:avLst/>
            <a:gdLst>
              <a:gd name="T0" fmla="*/ 242 w 243"/>
              <a:gd name="T1" fmla="*/ 105 h 241"/>
              <a:gd name="T2" fmla="*/ 229 w 243"/>
              <a:gd name="T3" fmla="*/ 102 h 241"/>
              <a:gd name="T4" fmla="*/ 223 w 243"/>
              <a:gd name="T5" fmla="*/ 81 h 241"/>
              <a:gd name="T6" fmla="*/ 226 w 243"/>
              <a:gd name="T7" fmla="*/ 60 h 241"/>
              <a:gd name="T8" fmla="*/ 223 w 243"/>
              <a:gd name="T9" fmla="*/ 58 h 241"/>
              <a:gd name="T10" fmla="*/ 209 w 243"/>
              <a:gd name="T11" fmla="*/ 61 h 241"/>
              <a:gd name="T12" fmla="*/ 199 w 243"/>
              <a:gd name="T13" fmla="*/ 47 h 241"/>
              <a:gd name="T14" fmla="*/ 195 w 243"/>
              <a:gd name="T15" fmla="*/ 25 h 241"/>
              <a:gd name="T16" fmla="*/ 193 w 243"/>
              <a:gd name="T17" fmla="*/ 24 h 241"/>
              <a:gd name="T18" fmla="*/ 182 w 243"/>
              <a:gd name="T19" fmla="*/ 33 h 241"/>
              <a:gd name="T20" fmla="*/ 166 w 243"/>
              <a:gd name="T21" fmla="*/ 20 h 241"/>
              <a:gd name="T22" fmla="*/ 153 w 243"/>
              <a:gd name="T23" fmla="*/ 4 h 241"/>
              <a:gd name="T24" fmla="*/ 145 w 243"/>
              <a:gd name="T25" fmla="*/ 15 h 241"/>
              <a:gd name="T26" fmla="*/ 128 w 243"/>
              <a:gd name="T27" fmla="*/ 15 h 241"/>
              <a:gd name="T28" fmla="*/ 119 w 243"/>
              <a:gd name="T29" fmla="*/ 0 h 241"/>
              <a:gd name="T30" fmla="*/ 103 w 243"/>
              <a:gd name="T31" fmla="*/ 14 h 241"/>
              <a:gd name="T32" fmla="*/ 87 w 243"/>
              <a:gd name="T33" fmla="*/ 21 h 241"/>
              <a:gd name="T34" fmla="*/ 82 w 243"/>
              <a:gd name="T35" fmla="*/ 19 h 241"/>
              <a:gd name="T36" fmla="*/ 78 w 243"/>
              <a:gd name="T37" fmla="*/ 13 h 241"/>
              <a:gd name="T38" fmla="*/ 59 w 243"/>
              <a:gd name="T39" fmla="*/ 20 h 241"/>
              <a:gd name="T40" fmla="*/ 62 w 243"/>
              <a:gd name="T41" fmla="*/ 34 h 241"/>
              <a:gd name="T42" fmla="*/ 48 w 243"/>
              <a:gd name="T43" fmla="*/ 43 h 241"/>
              <a:gd name="T44" fmla="*/ 38 w 243"/>
              <a:gd name="T45" fmla="*/ 36 h 241"/>
              <a:gd name="T46" fmla="*/ 25 w 243"/>
              <a:gd name="T47" fmla="*/ 50 h 241"/>
              <a:gd name="T48" fmla="*/ 27 w 243"/>
              <a:gd name="T49" fmla="*/ 75 h 241"/>
              <a:gd name="T50" fmla="*/ 9 w 243"/>
              <a:gd name="T51" fmla="*/ 77 h 241"/>
              <a:gd name="T52" fmla="*/ 16 w 243"/>
              <a:gd name="T53" fmla="*/ 115 h 241"/>
              <a:gd name="T54" fmla="*/ 2 w 243"/>
              <a:gd name="T55" fmla="*/ 136 h 241"/>
              <a:gd name="T56" fmla="*/ 19 w 243"/>
              <a:gd name="T57" fmla="*/ 143 h 241"/>
              <a:gd name="T58" fmla="*/ 18 w 243"/>
              <a:gd name="T59" fmla="*/ 181 h 241"/>
              <a:gd name="T60" fmla="*/ 36 w 243"/>
              <a:gd name="T61" fmla="*/ 182 h 241"/>
              <a:gd name="T62" fmla="*/ 49 w 243"/>
              <a:gd name="T63" fmla="*/ 217 h 241"/>
              <a:gd name="T64" fmla="*/ 65 w 243"/>
              <a:gd name="T65" fmla="*/ 210 h 241"/>
              <a:gd name="T66" fmla="*/ 90 w 243"/>
              <a:gd name="T67" fmla="*/ 237 h 241"/>
              <a:gd name="T68" fmla="*/ 105 w 243"/>
              <a:gd name="T69" fmla="*/ 225 h 241"/>
              <a:gd name="T70" fmla="*/ 126 w 243"/>
              <a:gd name="T71" fmla="*/ 241 h 241"/>
              <a:gd name="T72" fmla="*/ 157 w 243"/>
              <a:gd name="T73" fmla="*/ 221 h 241"/>
              <a:gd name="T74" fmla="*/ 171 w 243"/>
              <a:gd name="T75" fmla="*/ 231 h 241"/>
              <a:gd name="T76" fmla="*/ 193 w 243"/>
              <a:gd name="T77" fmla="*/ 199 h 241"/>
              <a:gd name="T78" fmla="*/ 197 w 243"/>
              <a:gd name="T79" fmla="*/ 198 h 241"/>
              <a:gd name="T80" fmla="*/ 210 w 243"/>
              <a:gd name="T81" fmla="*/ 204 h 241"/>
              <a:gd name="T82" fmla="*/ 211 w 243"/>
              <a:gd name="T83" fmla="*/ 183 h 241"/>
              <a:gd name="T84" fmla="*/ 218 w 243"/>
              <a:gd name="T85" fmla="*/ 166 h 241"/>
              <a:gd name="T86" fmla="*/ 223 w 243"/>
              <a:gd name="T87" fmla="*/ 164 h 241"/>
              <a:gd name="T88" fmla="*/ 231 w 243"/>
              <a:gd name="T89" fmla="*/ 167 h 241"/>
              <a:gd name="T90" fmla="*/ 228 w 243"/>
              <a:gd name="T91" fmla="*/ 145 h 241"/>
              <a:gd name="T92" fmla="*/ 228 w 243"/>
              <a:gd name="T93" fmla="*/ 126 h 241"/>
              <a:gd name="T94" fmla="*/ 228 w 243"/>
              <a:gd name="T95" fmla="*/ 125 h 241"/>
              <a:gd name="T96" fmla="*/ 228 w 243"/>
              <a:gd name="T97" fmla="*/ 125 h 241"/>
              <a:gd name="T98" fmla="*/ 228 w 243"/>
              <a:gd name="T99" fmla="*/ 125 h 241"/>
              <a:gd name="T100" fmla="*/ 228 w 243"/>
              <a:gd name="T101" fmla="*/ 125 h 241"/>
              <a:gd name="T102" fmla="*/ 228 w 243"/>
              <a:gd name="T103" fmla="*/ 125 h 241"/>
              <a:gd name="T104" fmla="*/ 228 w 243"/>
              <a:gd name="T105" fmla="*/ 125 h 241"/>
              <a:gd name="T106" fmla="*/ 231 w 243"/>
              <a:gd name="T107" fmla="*/ 123 h 241"/>
              <a:gd name="T108" fmla="*/ 243 w 243"/>
              <a:gd name="T109" fmla="*/ 117 h 241"/>
              <a:gd name="T110" fmla="*/ 120 w 243"/>
              <a:gd name="T111" fmla="*/ 4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241">
                <a:moveTo>
                  <a:pt x="243" y="117"/>
                </a:moveTo>
                <a:cubicBezTo>
                  <a:pt x="243" y="117"/>
                  <a:pt x="242" y="109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2" y="105"/>
                  <a:pt x="242" y="105"/>
                  <a:pt x="242" y="105"/>
                </a:cubicBezTo>
                <a:cubicBezTo>
                  <a:pt x="241" y="102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37" y="101"/>
                  <a:pt x="232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9" y="102"/>
                  <a:pt x="229" y="102"/>
                  <a:pt x="229" y="102"/>
                </a:cubicBezTo>
                <a:cubicBezTo>
                  <a:pt x="226" y="102"/>
                  <a:pt x="225" y="98"/>
                  <a:pt x="225" y="98"/>
                </a:cubicBezTo>
                <a:cubicBezTo>
                  <a:pt x="225" y="97"/>
                  <a:pt x="224" y="93"/>
                  <a:pt x="222" y="87"/>
                </a:cubicBezTo>
                <a:cubicBezTo>
                  <a:pt x="222" y="86"/>
                  <a:pt x="222" y="85"/>
                  <a:pt x="222" y="84"/>
                </a:cubicBezTo>
                <a:cubicBezTo>
                  <a:pt x="222" y="81"/>
                  <a:pt x="223" y="81"/>
                  <a:pt x="223" y="81"/>
                </a:cubicBezTo>
                <a:cubicBezTo>
                  <a:pt x="223" y="81"/>
                  <a:pt x="227" y="79"/>
                  <a:pt x="231" y="77"/>
                </a:cubicBezTo>
                <a:cubicBezTo>
                  <a:pt x="232" y="76"/>
                  <a:pt x="233" y="75"/>
                  <a:pt x="233" y="74"/>
                </a:cubicBezTo>
                <a:cubicBezTo>
                  <a:pt x="233" y="73"/>
                  <a:pt x="232" y="72"/>
                  <a:pt x="232" y="72"/>
                </a:cubicBezTo>
                <a:cubicBezTo>
                  <a:pt x="232" y="72"/>
                  <a:pt x="228" y="64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25" y="59"/>
                  <a:pt x="224" y="58"/>
                  <a:pt x="223" y="58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222" y="58"/>
                  <a:pt x="221" y="59"/>
                  <a:pt x="221" y="59"/>
                </a:cubicBezTo>
                <a:cubicBezTo>
                  <a:pt x="221" y="59"/>
                  <a:pt x="215" y="62"/>
                  <a:pt x="214" y="62"/>
                </a:cubicBezTo>
                <a:cubicBezTo>
                  <a:pt x="214" y="63"/>
                  <a:pt x="213" y="63"/>
                  <a:pt x="213" y="63"/>
                </a:cubicBezTo>
                <a:cubicBezTo>
                  <a:pt x="211" y="63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08" y="60"/>
                  <a:pt x="203" y="53"/>
                  <a:pt x="201" y="50"/>
                </a:cubicBezTo>
                <a:cubicBezTo>
                  <a:pt x="200" y="49"/>
                  <a:pt x="199" y="48"/>
                  <a:pt x="199" y="47"/>
                </a:cubicBezTo>
                <a:cubicBezTo>
                  <a:pt x="199" y="46"/>
                  <a:pt x="200" y="45"/>
                  <a:pt x="200" y="45"/>
                </a:cubicBezTo>
                <a:cubicBezTo>
                  <a:pt x="200" y="45"/>
                  <a:pt x="203" y="42"/>
                  <a:pt x="206" y="39"/>
                </a:cubicBezTo>
                <a:cubicBezTo>
                  <a:pt x="206" y="38"/>
                  <a:pt x="207" y="37"/>
                  <a:pt x="207" y="36"/>
                </a:cubicBezTo>
                <a:cubicBezTo>
                  <a:pt x="207" y="35"/>
                  <a:pt x="205" y="33"/>
                  <a:pt x="205" y="33"/>
                </a:cubicBezTo>
                <a:cubicBezTo>
                  <a:pt x="205" y="33"/>
                  <a:pt x="198" y="27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194" y="24"/>
                  <a:pt x="194" y="24"/>
                  <a:pt x="193" y="2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191" y="24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7"/>
                  <a:pt x="185" y="31"/>
                  <a:pt x="184" y="32"/>
                </a:cubicBezTo>
                <a:cubicBezTo>
                  <a:pt x="184" y="33"/>
                  <a:pt x="183" y="33"/>
                  <a:pt x="182" y="33"/>
                </a:cubicBezTo>
                <a:cubicBezTo>
                  <a:pt x="181" y="33"/>
                  <a:pt x="179" y="32"/>
                  <a:pt x="179" y="32"/>
                </a:cubicBezTo>
                <a:cubicBezTo>
                  <a:pt x="177" y="30"/>
                  <a:pt x="170" y="27"/>
                  <a:pt x="167" y="25"/>
                </a:cubicBezTo>
                <a:cubicBezTo>
                  <a:pt x="165" y="24"/>
                  <a:pt x="165" y="23"/>
                  <a:pt x="165" y="22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5" y="21"/>
                  <a:pt x="165" y="21"/>
                  <a:pt x="166" y="20"/>
                </a:cubicBezTo>
                <a:cubicBezTo>
                  <a:pt x="166" y="19"/>
                  <a:pt x="167" y="16"/>
                  <a:pt x="168" y="13"/>
                </a:cubicBezTo>
                <a:cubicBezTo>
                  <a:pt x="168" y="13"/>
                  <a:pt x="168" y="12"/>
                  <a:pt x="168" y="12"/>
                </a:cubicBezTo>
                <a:cubicBezTo>
                  <a:pt x="168" y="9"/>
                  <a:pt x="165" y="8"/>
                  <a:pt x="165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3" y="7"/>
                  <a:pt x="156" y="5"/>
                  <a:pt x="153" y="4"/>
                </a:cubicBezTo>
                <a:cubicBezTo>
                  <a:pt x="153" y="4"/>
                  <a:pt x="153" y="4"/>
                  <a:pt x="153" y="4"/>
                </a:cubicBezTo>
                <a:cubicBezTo>
                  <a:pt x="153" y="4"/>
                  <a:pt x="152" y="4"/>
                  <a:pt x="152" y="4"/>
                </a:cubicBezTo>
                <a:cubicBezTo>
                  <a:pt x="152" y="4"/>
                  <a:pt x="152" y="4"/>
                  <a:pt x="152" y="4"/>
                </a:cubicBezTo>
                <a:cubicBezTo>
                  <a:pt x="149" y="4"/>
                  <a:pt x="148" y="7"/>
                  <a:pt x="148" y="7"/>
                </a:cubicBezTo>
                <a:cubicBezTo>
                  <a:pt x="148" y="7"/>
                  <a:pt x="146" y="13"/>
                  <a:pt x="145" y="15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5" y="17"/>
                  <a:pt x="143" y="17"/>
                  <a:pt x="142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39" y="16"/>
                  <a:pt x="133" y="16"/>
                  <a:pt x="128" y="15"/>
                </a:cubicBezTo>
                <a:cubicBezTo>
                  <a:pt x="124" y="15"/>
                  <a:pt x="124" y="12"/>
                  <a:pt x="124" y="12"/>
                </a:cubicBezTo>
                <a:cubicBezTo>
                  <a:pt x="124" y="12"/>
                  <a:pt x="124" y="9"/>
                  <a:pt x="123" y="4"/>
                </a:cubicBezTo>
                <a:cubicBezTo>
                  <a:pt x="123" y="1"/>
                  <a:pt x="120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0" y="1"/>
                  <a:pt x="106" y="1"/>
                </a:cubicBezTo>
                <a:cubicBezTo>
                  <a:pt x="103" y="1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6"/>
                  <a:pt x="103" y="12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6"/>
                  <a:pt x="102" y="17"/>
                  <a:pt x="100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2" y="19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6" y="21"/>
                  <a:pt x="86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2" y="21"/>
                  <a:pt x="82" y="19"/>
                  <a:pt x="82" y="19"/>
                </a:cubicBezTo>
                <a:cubicBezTo>
                  <a:pt x="82" y="19"/>
                  <a:pt x="81" y="17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7" y="11"/>
                  <a:pt x="76" y="10"/>
                  <a:pt x="75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3" y="10"/>
                  <a:pt x="64" y="15"/>
                  <a:pt x="61" y="17"/>
                </a:cubicBezTo>
                <a:cubicBezTo>
                  <a:pt x="60" y="17"/>
                  <a:pt x="59" y="18"/>
                  <a:pt x="59" y="20"/>
                </a:cubicBezTo>
                <a:cubicBezTo>
                  <a:pt x="59" y="21"/>
                  <a:pt x="60" y="22"/>
                  <a:pt x="60" y="22"/>
                </a:cubicBezTo>
                <a:cubicBezTo>
                  <a:pt x="60" y="22"/>
                  <a:pt x="63" y="27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2"/>
                  <a:pt x="63" y="33"/>
                  <a:pt x="62" y="34"/>
                </a:cubicBezTo>
                <a:cubicBezTo>
                  <a:pt x="60" y="35"/>
                  <a:pt x="56" y="39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3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6" y="42"/>
                  <a:pt x="46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7"/>
                  <a:pt x="38" y="36"/>
                  <a:pt x="38" y="36"/>
                </a:cubicBezTo>
                <a:cubicBezTo>
                  <a:pt x="36" y="36"/>
                  <a:pt x="35" y="37"/>
                  <a:pt x="35" y="37"/>
                </a:cubicBezTo>
                <a:cubicBezTo>
                  <a:pt x="35" y="37"/>
                  <a:pt x="30" y="43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8"/>
                  <a:pt x="25" y="49"/>
                  <a:pt x="25" y="50"/>
                </a:cubicBezTo>
                <a:cubicBezTo>
                  <a:pt x="25" y="52"/>
                  <a:pt x="27" y="53"/>
                  <a:pt x="27" y="53"/>
                </a:cubicBezTo>
                <a:cubicBezTo>
                  <a:pt x="27" y="53"/>
                  <a:pt x="31" y="57"/>
                  <a:pt x="33" y="59"/>
                </a:cubicBezTo>
                <a:cubicBezTo>
                  <a:pt x="34" y="59"/>
                  <a:pt x="34" y="60"/>
                  <a:pt x="34" y="61"/>
                </a:cubicBezTo>
                <a:cubicBezTo>
                  <a:pt x="34" y="62"/>
                  <a:pt x="33" y="64"/>
                  <a:pt x="33" y="64"/>
                </a:cubicBezTo>
                <a:cubicBezTo>
                  <a:pt x="31" y="66"/>
                  <a:pt x="29" y="71"/>
                  <a:pt x="27" y="75"/>
                </a:cubicBezTo>
                <a:cubicBezTo>
                  <a:pt x="26" y="77"/>
                  <a:pt x="24" y="78"/>
                  <a:pt x="23" y="78"/>
                </a:cubicBezTo>
                <a:cubicBezTo>
                  <a:pt x="22" y="78"/>
                  <a:pt x="21" y="77"/>
                  <a:pt x="21" y="77"/>
                </a:cubicBezTo>
                <a:cubicBezTo>
                  <a:pt x="21" y="77"/>
                  <a:pt x="18" y="76"/>
                  <a:pt x="14" y="75"/>
                </a:cubicBezTo>
                <a:cubicBezTo>
                  <a:pt x="14" y="75"/>
                  <a:pt x="13" y="75"/>
                  <a:pt x="13" y="75"/>
                </a:cubicBezTo>
                <a:cubicBezTo>
                  <a:pt x="10" y="75"/>
                  <a:pt x="9" y="77"/>
                  <a:pt x="9" y="77"/>
                </a:cubicBezTo>
                <a:cubicBezTo>
                  <a:pt x="9" y="77"/>
                  <a:pt x="7" y="85"/>
                  <a:pt x="6" y="89"/>
                </a:cubicBezTo>
                <a:cubicBezTo>
                  <a:pt x="4" y="93"/>
                  <a:pt x="8" y="95"/>
                  <a:pt x="8" y="95"/>
                </a:cubicBezTo>
                <a:cubicBezTo>
                  <a:pt x="8" y="95"/>
                  <a:pt x="14" y="97"/>
                  <a:pt x="16" y="97"/>
                </a:cubicBezTo>
                <a:cubicBezTo>
                  <a:pt x="18" y="98"/>
                  <a:pt x="18" y="102"/>
                  <a:pt x="18" y="102"/>
                </a:cubicBezTo>
                <a:cubicBezTo>
                  <a:pt x="18" y="104"/>
                  <a:pt x="17" y="110"/>
                  <a:pt x="16" y="115"/>
                </a:cubicBezTo>
                <a:cubicBezTo>
                  <a:pt x="16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19"/>
                  <a:pt x="5" y="120"/>
                </a:cubicBezTo>
                <a:cubicBezTo>
                  <a:pt x="0" y="120"/>
                  <a:pt x="1" y="125"/>
                  <a:pt x="1" y="125"/>
                </a:cubicBezTo>
                <a:cubicBezTo>
                  <a:pt x="1" y="125"/>
                  <a:pt x="2" y="131"/>
                  <a:pt x="2" y="136"/>
                </a:cubicBezTo>
                <a:cubicBezTo>
                  <a:pt x="3" y="140"/>
                  <a:pt x="5" y="140"/>
                  <a:pt x="6" y="140"/>
                </a:cubicBezTo>
                <a:cubicBezTo>
                  <a:pt x="7" y="140"/>
                  <a:pt x="7" y="140"/>
                  <a:pt x="7" y="140"/>
                </a:cubicBezTo>
                <a:cubicBezTo>
                  <a:pt x="7" y="140"/>
                  <a:pt x="12" y="140"/>
                  <a:pt x="14" y="140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6" y="140"/>
                  <a:pt x="18" y="141"/>
                  <a:pt x="19" y="143"/>
                </a:cubicBezTo>
                <a:cubicBezTo>
                  <a:pt x="19" y="146"/>
                  <a:pt x="22" y="153"/>
                  <a:pt x="22" y="157"/>
                </a:cubicBezTo>
                <a:cubicBezTo>
                  <a:pt x="23" y="160"/>
                  <a:pt x="21" y="161"/>
                  <a:pt x="21" y="161"/>
                </a:cubicBezTo>
                <a:cubicBezTo>
                  <a:pt x="21" y="161"/>
                  <a:pt x="18" y="162"/>
                  <a:pt x="14" y="164"/>
                </a:cubicBezTo>
                <a:cubicBezTo>
                  <a:pt x="10" y="167"/>
                  <a:pt x="12" y="170"/>
                  <a:pt x="12" y="170"/>
                </a:cubicBezTo>
                <a:cubicBezTo>
                  <a:pt x="12" y="170"/>
                  <a:pt x="16" y="178"/>
                  <a:pt x="18" y="181"/>
                </a:cubicBezTo>
                <a:cubicBezTo>
                  <a:pt x="18" y="183"/>
                  <a:pt x="20" y="183"/>
                  <a:pt x="21" y="183"/>
                </a:cubicBezTo>
                <a:cubicBezTo>
                  <a:pt x="22" y="183"/>
                  <a:pt x="24" y="183"/>
                  <a:pt x="24" y="183"/>
                </a:cubicBezTo>
                <a:cubicBezTo>
                  <a:pt x="24" y="183"/>
                  <a:pt x="28" y="180"/>
                  <a:pt x="30" y="179"/>
                </a:cubicBezTo>
                <a:cubicBezTo>
                  <a:pt x="31" y="179"/>
                  <a:pt x="31" y="179"/>
                  <a:pt x="32" y="179"/>
                </a:cubicBezTo>
                <a:cubicBezTo>
                  <a:pt x="33" y="179"/>
                  <a:pt x="35" y="180"/>
                  <a:pt x="36" y="182"/>
                </a:cubicBezTo>
                <a:cubicBezTo>
                  <a:pt x="37" y="184"/>
                  <a:pt x="41" y="189"/>
                  <a:pt x="44" y="192"/>
                </a:cubicBezTo>
                <a:cubicBezTo>
                  <a:pt x="46" y="195"/>
                  <a:pt x="44" y="197"/>
                  <a:pt x="44" y="197"/>
                </a:cubicBezTo>
                <a:cubicBezTo>
                  <a:pt x="44" y="197"/>
                  <a:pt x="41" y="200"/>
                  <a:pt x="39" y="203"/>
                </a:cubicBezTo>
                <a:cubicBezTo>
                  <a:pt x="36" y="206"/>
                  <a:pt x="39" y="208"/>
                  <a:pt x="39" y="208"/>
                </a:cubicBezTo>
                <a:cubicBezTo>
                  <a:pt x="39" y="208"/>
                  <a:pt x="45" y="214"/>
                  <a:pt x="49" y="217"/>
                </a:cubicBezTo>
                <a:cubicBezTo>
                  <a:pt x="50" y="217"/>
                  <a:pt x="50" y="218"/>
                  <a:pt x="51" y="218"/>
                </a:cubicBezTo>
                <a:cubicBezTo>
                  <a:pt x="53" y="218"/>
                  <a:pt x="54" y="216"/>
                  <a:pt x="54" y="216"/>
                </a:cubicBezTo>
                <a:cubicBezTo>
                  <a:pt x="54" y="216"/>
                  <a:pt x="59" y="211"/>
                  <a:pt x="60" y="210"/>
                </a:cubicBezTo>
                <a:cubicBezTo>
                  <a:pt x="60" y="209"/>
                  <a:pt x="61" y="209"/>
                  <a:pt x="62" y="209"/>
                </a:cubicBezTo>
                <a:cubicBezTo>
                  <a:pt x="63" y="209"/>
                  <a:pt x="64" y="209"/>
                  <a:pt x="65" y="210"/>
                </a:cubicBezTo>
                <a:cubicBezTo>
                  <a:pt x="67" y="211"/>
                  <a:pt x="72" y="214"/>
                  <a:pt x="76" y="216"/>
                </a:cubicBezTo>
                <a:cubicBezTo>
                  <a:pt x="80" y="218"/>
                  <a:pt x="79" y="221"/>
                  <a:pt x="79" y="221"/>
                </a:cubicBezTo>
                <a:cubicBezTo>
                  <a:pt x="79" y="221"/>
                  <a:pt x="78" y="223"/>
                  <a:pt x="77" y="228"/>
                </a:cubicBezTo>
                <a:cubicBezTo>
                  <a:pt x="75" y="233"/>
                  <a:pt x="79" y="233"/>
                  <a:pt x="79" y="233"/>
                </a:cubicBezTo>
                <a:cubicBezTo>
                  <a:pt x="79" y="233"/>
                  <a:pt x="86" y="236"/>
                  <a:pt x="90" y="237"/>
                </a:cubicBezTo>
                <a:cubicBezTo>
                  <a:pt x="91" y="238"/>
                  <a:pt x="92" y="238"/>
                  <a:pt x="92" y="238"/>
                </a:cubicBezTo>
                <a:cubicBezTo>
                  <a:pt x="95" y="238"/>
                  <a:pt x="96" y="235"/>
                  <a:pt x="96" y="235"/>
                </a:cubicBezTo>
                <a:cubicBezTo>
                  <a:pt x="96" y="235"/>
                  <a:pt x="98" y="229"/>
                  <a:pt x="99" y="227"/>
                </a:cubicBezTo>
                <a:cubicBezTo>
                  <a:pt x="99" y="225"/>
                  <a:pt x="100" y="225"/>
                  <a:pt x="102" y="225"/>
                </a:cubicBezTo>
                <a:cubicBezTo>
                  <a:pt x="103" y="225"/>
                  <a:pt x="104" y="225"/>
                  <a:pt x="105" y="225"/>
                </a:cubicBezTo>
                <a:cubicBezTo>
                  <a:pt x="107" y="225"/>
                  <a:pt x="111" y="226"/>
                  <a:pt x="116" y="226"/>
                </a:cubicBezTo>
                <a:cubicBezTo>
                  <a:pt x="121" y="227"/>
                  <a:pt x="120" y="230"/>
                  <a:pt x="120" y="230"/>
                </a:cubicBezTo>
                <a:cubicBezTo>
                  <a:pt x="120" y="230"/>
                  <a:pt x="121" y="234"/>
                  <a:pt x="121" y="238"/>
                </a:cubicBezTo>
                <a:cubicBezTo>
                  <a:pt x="121" y="241"/>
                  <a:pt x="124" y="241"/>
                  <a:pt x="125" y="241"/>
                </a:cubicBezTo>
                <a:cubicBezTo>
                  <a:pt x="126" y="241"/>
                  <a:pt x="126" y="241"/>
                  <a:pt x="126" y="241"/>
                </a:cubicBezTo>
                <a:cubicBezTo>
                  <a:pt x="126" y="241"/>
                  <a:pt x="132" y="241"/>
                  <a:pt x="137" y="241"/>
                </a:cubicBezTo>
                <a:cubicBezTo>
                  <a:pt x="142" y="240"/>
                  <a:pt x="141" y="236"/>
                  <a:pt x="141" y="236"/>
                </a:cubicBezTo>
                <a:cubicBezTo>
                  <a:pt x="141" y="236"/>
                  <a:pt x="141" y="231"/>
                  <a:pt x="141" y="228"/>
                </a:cubicBezTo>
                <a:cubicBezTo>
                  <a:pt x="141" y="225"/>
                  <a:pt x="144" y="224"/>
                  <a:pt x="145" y="224"/>
                </a:cubicBezTo>
                <a:cubicBezTo>
                  <a:pt x="147" y="224"/>
                  <a:pt x="152" y="222"/>
                  <a:pt x="157" y="221"/>
                </a:cubicBezTo>
                <a:cubicBezTo>
                  <a:pt x="158" y="220"/>
                  <a:pt x="158" y="220"/>
                  <a:pt x="159" y="220"/>
                </a:cubicBezTo>
                <a:cubicBezTo>
                  <a:pt x="162" y="220"/>
                  <a:pt x="162" y="223"/>
                  <a:pt x="162" y="223"/>
                </a:cubicBezTo>
                <a:cubicBezTo>
                  <a:pt x="162" y="223"/>
                  <a:pt x="165" y="227"/>
                  <a:pt x="166" y="230"/>
                </a:cubicBezTo>
                <a:cubicBezTo>
                  <a:pt x="167" y="231"/>
                  <a:pt x="168" y="232"/>
                  <a:pt x="169" y="232"/>
                </a:cubicBezTo>
                <a:cubicBezTo>
                  <a:pt x="170" y="232"/>
                  <a:pt x="171" y="231"/>
                  <a:pt x="171" y="231"/>
                </a:cubicBezTo>
                <a:cubicBezTo>
                  <a:pt x="171" y="231"/>
                  <a:pt x="179" y="227"/>
                  <a:pt x="183" y="225"/>
                </a:cubicBezTo>
                <a:cubicBezTo>
                  <a:pt x="186" y="223"/>
                  <a:pt x="184" y="220"/>
                  <a:pt x="184" y="220"/>
                </a:cubicBezTo>
                <a:cubicBezTo>
                  <a:pt x="184" y="220"/>
                  <a:pt x="182" y="215"/>
                  <a:pt x="181" y="213"/>
                </a:cubicBezTo>
                <a:cubicBezTo>
                  <a:pt x="179" y="211"/>
                  <a:pt x="181" y="209"/>
                  <a:pt x="183" y="207"/>
                </a:cubicBezTo>
                <a:cubicBezTo>
                  <a:pt x="185" y="206"/>
                  <a:pt x="190" y="202"/>
                  <a:pt x="193" y="199"/>
                </a:cubicBezTo>
                <a:cubicBezTo>
                  <a:pt x="193" y="199"/>
                  <a:pt x="193" y="199"/>
                  <a:pt x="193" y="199"/>
                </a:cubicBezTo>
                <a:cubicBezTo>
                  <a:pt x="194" y="198"/>
                  <a:pt x="195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97" y="198"/>
                  <a:pt x="197" y="198"/>
                  <a:pt x="197" y="198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198" y="199"/>
                  <a:pt x="200" y="201"/>
                  <a:pt x="204" y="204"/>
                </a:cubicBezTo>
                <a:cubicBezTo>
                  <a:pt x="205" y="205"/>
                  <a:pt x="206" y="20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8" y="205"/>
                  <a:pt x="210" y="204"/>
                  <a:pt x="210" y="204"/>
                </a:cubicBezTo>
                <a:cubicBezTo>
                  <a:pt x="210" y="204"/>
                  <a:pt x="210" y="204"/>
                  <a:pt x="210" y="204"/>
                </a:cubicBezTo>
                <a:cubicBezTo>
                  <a:pt x="210" y="204"/>
                  <a:pt x="215" y="197"/>
                  <a:pt x="218" y="194"/>
                </a:cubicBezTo>
                <a:cubicBezTo>
                  <a:pt x="219" y="193"/>
                  <a:pt x="219" y="192"/>
                  <a:pt x="219" y="192"/>
                </a:cubicBezTo>
                <a:cubicBezTo>
                  <a:pt x="219" y="190"/>
                  <a:pt x="217" y="189"/>
                  <a:pt x="217" y="189"/>
                </a:cubicBezTo>
                <a:cubicBezTo>
                  <a:pt x="217" y="189"/>
                  <a:pt x="213" y="185"/>
                  <a:pt x="211" y="183"/>
                </a:cubicBezTo>
                <a:cubicBezTo>
                  <a:pt x="210" y="183"/>
                  <a:pt x="210" y="182"/>
                  <a:pt x="210" y="181"/>
                </a:cubicBezTo>
                <a:cubicBezTo>
                  <a:pt x="210" y="180"/>
                  <a:pt x="211" y="178"/>
                  <a:pt x="211" y="178"/>
                </a:cubicBezTo>
                <a:cubicBezTo>
                  <a:pt x="212" y="176"/>
                  <a:pt x="216" y="170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8" y="166"/>
                  <a:pt x="218" y="166"/>
                  <a:pt x="218" y="166"/>
                </a:cubicBezTo>
                <a:cubicBezTo>
                  <a:pt x="219" y="164"/>
                  <a:pt x="220" y="164"/>
                  <a:pt x="221" y="16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22" y="164"/>
                  <a:pt x="223" y="164"/>
                  <a:pt x="223" y="164"/>
                </a:cubicBezTo>
                <a:cubicBezTo>
                  <a:pt x="223" y="164"/>
                  <a:pt x="225" y="165"/>
                  <a:pt x="229" y="166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29" y="167"/>
                  <a:pt x="229" y="167"/>
                  <a:pt x="229" y="167"/>
                </a:cubicBezTo>
                <a:cubicBezTo>
                  <a:pt x="230" y="167"/>
                  <a:pt x="231" y="167"/>
                  <a:pt x="231" y="167"/>
                </a:cubicBezTo>
                <a:cubicBezTo>
                  <a:pt x="231" y="167"/>
                  <a:pt x="231" y="167"/>
                  <a:pt x="231" y="167"/>
                </a:cubicBezTo>
                <a:cubicBezTo>
                  <a:pt x="234" y="167"/>
                  <a:pt x="235" y="164"/>
                  <a:pt x="235" y="164"/>
                </a:cubicBezTo>
                <a:cubicBezTo>
                  <a:pt x="235" y="164"/>
                  <a:pt x="237" y="156"/>
                  <a:pt x="239" y="152"/>
                </a:cubicBezTo>
                <a:cubicBezTo>
                  <a:pt x="239" y="152"/>
                  <a:pt x="239" y="151"/>
                  <a:pt x="239" y="151"/>
                </a:cubicBezTo>
                <a:cubicBezTo>
                  <a:pt x="239" y="148"/>
                  <a:pt x="236" y="147"/>
                  <a:pt x="236" y="147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7" y="144"/>
                  <a:pt x="226" y="143"/>
                  <a:pt x="226" y="141"/>
                </a:cubicBezTo>
                <a:cubicBezTo>
                  <a:pt x="226" y="140"/>
                  <a:pt x="226" y="140"/>
                  <a:pt x="226" y="140"/>
                </a:cubicBezTo>
                <a:cubicBezTo>
                  <a:pt x="227" y="137"/>
                  <a:pt x="227" y="130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9" y="124"/>
                  <a:pt x="229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2" y="122"/>
                  <a:pt x="235" y="122"/>
                  <a:pt x="239" y="122"/>
                </a:cubicBezTo>
                <a:cubicBezTo>
                  <a:pt x="242" y="122"/>
                  <a:pt x="243" y="119"/>
                  <a:pt x="243" y="118"/>
                </a:cubicBezTo>
                <a:cubicBezTo>
                  <a:pt x="243" y="117"/>
                  <a:pt x="243" y="117"/>
                  <a:pt x="243" y="117"/>
                </a:cubicBezTo>
                <a:close/>
                <a:moveTo>
                  <a:pt x="120" y="195"/>
                </a:moveTo>
                <a:cubicBezTo>
                  <a:pt x="120" y="195"/>
                  <a:pt x="120" y="195"/>
                  <a:pt x="120" y="195"/>
                </a:cubicBezTo>
                <a:cubicBezTo>
                  <a:pt x="79" y="195"/>
                  <a:pt x="46" y="161"/>
                  <a:pt x="46" y="120"/>
                </a:cubicBezTo>
                <a:cubicBezTo>
                  <a:pt x="46" y="80"/>
                  <a:pt x="79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61" y="47"/>
                  <a:pt x="194" y="80"/>
                  <a:pt x="194" y="121"/>
                </a:cubicBezTo>
                <a:cubicBezTo>
                  <a:pt x="194" y="162"/>
                  <a:pt x="161" y="195"/>
                  <a:pt x="120" y="19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1"/>
          <p:cNvSpPr>
            <a:spLocks noEditPoints="1"/>
          </p:cNvSpPr>
          <p:nvPr userDrawn="1"/>
        </p:nvSpPr>
        <p:spPr bwMode="auto">
          <a:xfrm flipH="1">
            <a:off x="3814461" y="5514538"/>
            <a:ext cx="343880" cy="337083"/>
          </a:xfrm>
          <a:custGeom>
            <a:avLst/>
            <a:gdLst>
              <a:gd name="T0" fmla="*/ 59 w 64"/>
              <a:gd name="T1" fmla="*/ 26 h 65"/>
              <a:gd name="T2" fmla="*/ 61 w 64"/>
              <a:gd name="T3" fmla="*/ 18 h 65"/>
              <a:gd name="T4" fmla="*/ 52 w 64"/>
              <a:gd name="T5" fmla="*/ 13 h 65"/>
              <a:gd name="T6" fmla="*/ 49 w 64"/>
              <a:gd name="T7" fmla="*/ 5 h 65"/>
              <a:gd name="T8" fmla="*/ 40 w 64"/>
              <a:gd name="T9" fmla="*/ 6 h 65"/>
              <a:gd name="T10" fmla="*/ 38 w 64"/>
              <a:gd name="T11" fmla="*/ 0 h 65"/>
              <a:gd name="T12" fmla="*/ 31 w 64"/>
              <a:gd name="T13" fmla="*/ 5 h 65"/>
              <a:gd name="T14" fmla="*/ 21 w 64"/>
              <a:gd name="T15" fmla="*/ 2 h 65"/>
              <a:gd name="T16" fmla="*/ 17 w 64"/>
              <a:gd name="T17" fmla="*/ 10 h 65"/>
              <a:gd name="T18" fmla="*/ 8 w 64"/>
              <a:gd name="T19" fmla="*/ 11 h 65"/>
              <a:gd name="T20" fmla="*/ 8 w 64"/>
              <a:gd name="T21" fmla="*/ 20 h 65"/>
              <a:gd name="T22" fmla="*/ 1 w 64"/>
              <a:gd name="T23" fmla="*/ 26 h 65"/>
              <a:gd name="T24" fmla="*/ 5 w 64"/>
              <a:gd name="T25" fmla="*/ 33 h 65"/>
              <a:gd name="T26" fmla="*/ 3 w 64"/>
              <a:gd name="T27" fmla="*/ 43 h 65"/>
              <a:gd name="T28" fmla="*/ 10 w 64"/>
              <a:gd name="T29" fmla="*/ 48 h 65"/>
              <a:gd name="T30" fmla="*/ 12 w 64"/>
              <a:gd name="T31" fmla="*/ 51 h 65"/>
              <a:gd name="T32" fmla="*/ 15 w 64"/>
              <a:gd name="T33" fmla="*/ 60 h 65"/>
              <a:gd name="T34" fmla="*/ 24 w 64"/>
              <a:gd name="T35" fmla="*/ 58 h 65"/>
              <a:gd name="T36" fmla="*/ 26 w 64"/>
              <a:gd name="T37" fmla="*/ 64 h 65"/>
              <a:gd name="T38" fmla="*/ 33 w 64"/>
              <a:gd name="T39" fmla="*/ 59 h 65"/>
              <a:gd name="T40" fmla="*/ 42 w 64"/>
              <a:gd name="T41" fmla="*/ 64 h 65"/>
              <a:gd name="T42" fmla="*/ 47 w 64"/>
              <a:gd name="T43" fmla="*/ 56 h 65"/>
              <a:gd name="T44" fmla="*/ 51 w 64"/>
              <a:gd name="T45" fmla="*/ 52 h 65"/>
              <a:gd name="T46" fmla="*/ 60 w 64"/>
              <a:gd name="T47" fmla="*/ 50 h 65"/>
              <a:gd name="T48" fmla="*/ 58 w 64"/>
              <a:gd name="T49" fmla="*/ 40 h 65"/>
              <a:gd name="T50" fmla="*/ 64 w 64"/>
              <a:gd name="T51" fmla="*/ 34 h 65"/>
              <a:gd name="T52" fmla="*/ 41 w 64"/>
              <a:gd name="T53" fmla="*/ 34 h 65"/>
              <a:gd name="T54" fmla="*/ 40 w 64"/>
              <a:gd name="T55" fmla="*/ 37 h 65"/>
              <a:gd name="T56" fmla="*/ 39 w 64"/>
              <a:gd name="T57" fmla="*/ 38 h 65"/>
              <a:gd name="T58" fmla="*/ 36 w 64"/>
              <a:gd name="T59" fmla="*/ 39 h 65"/>
              <a:gd name="T60" fmla="*/ 36 w 64"/>
              <a:gd name="T61" fmla="*/ 41 h 65"/>
              <a:gd name="T62" fmla="*/ 34 w 64"/>
              <a:gd name="T63" fmla="*/ 40 h 65"/>
              <a:gd name="T64" fmla="*/ 32 w 64"/>
              <a:gd name="T65" fmla="*/ 41 h 65"/>
              <a:gd name="T66" fmla="*/ 30 w 64"/>
              <a:gd name="T67" fmla="*/ 40 h 65"/>
              <a:gd name="T68" fmla="*/ 28 w 64"/>
              <a:gd name="T69" fmla="*/ 40 h 65"/>
              <a:gd name="T70" fmla="*/ 26 w 64"/>
              <a:gd name="T71" fmla="*/ 39 h 65"/>
              <a:gd name="T72" fmla="*/ 26 w 64"/>
              <a:gd name="T73" fmla="*/ 37 h 65"/>
              <a:gd name="T74" fmla="*/ 24 w 64"/>
              <a:gd name="T75" fmla="*/ 36 h 65"/>
              <a:gd name="T76" fmla="*/ 25 w 64"/>
              <a:gd name="T77" fmla="*/ 35 h 65"/>
              <a:gd name="T78" fmla="*/ 23 w 64"/>
              <a:gd name="T79" fmla="*/ 32 h 65"/>
              <a:gd name="T80" fmla="*/ 25 w 64"/>
              <a:gd name="T81" fmla="*/ 30 h 65"/>
              <a:gd name="T82" fmla="*/ 25 w 64"/>
              <a:gd name="T83" fmla="*/ 27 h 65"/>
              <a:gd name="T84" fmla="*/ 27 w 64"/>
              <a:gd name="T85" fmla="*/ 27 h 65"/>
              <a:gd name="T86" fmla="*/ 28 w 64"/>
              <a:gd name="T87" fmla="*/ 24 h 65"/>
              <a:gd name="T88" fmla="*/ 30 w 64"/>
              <a:gd name="T89" fmla="*/ 25 h 65"/>
              <a:gd name="T90" fmla="*/ 33 w 64"/>
              <a:gd name="T91" fmla="*/ 23 h 65"/>
              <a:gd name="T92" fmla="*/ 35 w 64"/>
              <a:gd name="T93" fmla="*/ 25 h 65"/>
              <a:gd name="T94" fmla="*/ 37 w 64"/>
              <a:gd name="T95" fmla="*/ 25 h 65"/>
              <a:gd name="T96" fmla="*/ 38 w 64"/>
              <a:gd name="T97" fmla="*/ 26 h 65"/>
              <a:gd name="T98" fmla="*/ 40 w 64"/>
              <a:gd name="T99" fmla="*/ 28 h 65"/>
              <a:gd name="T100" fmla="*/ 41 w 64"/>
              <a:gd name="T101" fmla="*/ 30 h 65"/>
              <a:gd name="T102" fmla="*/ 41 w 64"/>
              <a:gd name="T103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65">
                <a:moveTo>
                  <a:pt x="64" y="3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29"/>
                  <a:pt x="59" y="27"/>
                  <a:pt x="59" y="26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3" y="22"/>
                  <a:pt x="63" y="22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0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3" y="15"/>
                  <a:pt x="52" y="13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8"/>
                  <a:pt x="53" y="8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7"/>
                  <a:pt x="42" y="7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5"/>
                  <a:pt x="27" y="6"/>
                  <a:pt x="25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1"/>
                  <a:pt x="21" y="2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1"/>
                  <a:pt x="15" y="12"/>
                  <a:pt x="14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3"/>
                  <a:pt x="6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2"/>
                  <a:pt x="1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6"/>
                  <a:pt x="6" y="38"/>
                  <a:pt x="6" y="40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2" y="42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4" y="48"/>
                  <a:pt x="4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9"/>
                  <a:pt x="12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6" y="60"/>
                  <a:pt x="16" y="59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7"/>
                  <a:pt x="23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2" y="64"/>
                  <a:pt x="32" y="64"/>
                </a:cubicBezTo>
                <a:cubicBezTo>
                  <a:pt x="33" y="59"/>
                  <a:pt x="33" y="59"/>
                  <a:pt x="33" y="59"/>
                </a:cubicBezTo>
                <a:cubicBezTo>
                  <a:pt x="35" y="59"/>
                  <a:pt x="37" y="59"/>
                  <a:pt x="38" y="59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3"/>
                  <a:pt x="42" y="64"/>
                  <a:pt x="42" y="64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7" y="62"/>
                  <a:pt x="47" y="61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7" y="54"/>
                  <a:pt x="57" y="54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9"/>
                  <a:pt x="60" y="49"/>
                  <a:pt x="59" y="49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4"/>
                  <a:pt x="58" y="42"/>
                  <a:pt x="58" y="4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3"/>
                  <a:pt x="64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39" y="35"/>
                  <a:pt x="39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9"/>
                  <a:pt x="29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3"/>
                  <a:pt x="25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1" y="33"/>
                </a:cubicBezTo>
                <a:lnTo>
                  <a:pt x="41" y="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Freeform 14"/>
          <p:cNvSpPr>
            <a:spLocks noEditPoints="1"/>
          </p:cNvSpPr>
          <p:nvPr userDrawn="1"/>
        </p:nvSpPr>
        <p:spPr bwMode="auto">
          <a:xfrm flipH="1">
            <a:off x="3496177" y="4886339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Freeform 21"/>
          <p:cNvSpPr>
            <a:spLocks/>
          </p:cNvSpPr>
          <p:nvPr userDrawn="1"/>
        </p:nvSpPr>
        <p:spPr bwMode="auto">
          <a:xfrm flipH="1">
            <a:off x="4148593" y="5352566"/>
            <a:ext cx="63038" cy="21890"/>
          </a:xfrm>
          <a:custGeom>
            <a:avLst/>
            <a:gdLst>
              <a:gd name="T0" fmla="*/ 3 w 3"/>
              <a:gd name="T1" fmla="*/ 0 h 4"/>
              <a:gd name="T2" fmla="*/ 1 w 3"/>
              <a:gd name="T3" fmla="*/ 1 h 4"/>
              <a:gd name="T4" fmla="*/ 2 w 3"/>
              <a:gd name="T5" fmla="*/ 4 h 4"/>
              <a:gd name="T6" fmla="*/ 3 w 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4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22"/>
          <p:cNvSpPr>
            <a:spLocks/>
          </p:cNvSpPr>
          <p:nvPr userDrawn="1"/>
        </p:nvSpPr>
        <p:spPr bwMode="auto">
          <a:xfrm flipH="1">
            <a:off x="4161727" y="5352566"/>
            <a:ext cx="63038" cy="21890"/>
          </a:xfrm>
          <a:custGeom>
            <a:avLst/>
            <a:gdLst>
              <a:gd name="T0" fmla="*/ 1 w 2"/>
              <a:gd name="T1" fmla="*/ 0 h 4"/>
              <a:gd name="T2" fmla="*/ 0 w 2"/>
              <a:gd name="T3" fmla="*/ 4 h 4"/>
              <a:gd name="T4" fmla="*/ 2 w 2"/>
              <a:gd name="T5" fmla="*/ 3 h 4"/>
              <a:gd name="T6" fmla="*/ 1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1"/>
          <p:cNvSpPr>
            <a:spLocks noEditPoints="1"/>
          </p:cNvSpPr>
          <p:nvPr userDrawn="1"/>
        </p:nvSpPr>
        <p:spPr bwMode="auto">
          <a:xfrm flipH="1">
            <a:off x="4724515" y="4232050"/>
            <a:ext cx="343880" cy="337083"/>
          </a:xfrm>
          <a:custGeom>
            <a:avLst/>
            <a:gdLst>
              <a:gd name="T0" fmla="*/ 59 w 64"/>
              <a:gd name="T1" fmla="*/ 26 h 65"/>
              <a:gd name="T2" fmla="*/ 61 w 64"/>
              <a:gd name="T3" fmla="*/ 18 h 65"/>
              <a:gd name="T4" fmla="*/ 52 w 64"/>
              <a:gd name="T5" fmla="*/ 13 h 65"/>
              <a:gd name="T6" fmla="*/ 49 w 64"/>
              <a:gd name="T7" fmla="*/ 5 h 65"/>
              <a:gd name="T8" fmla="*/ 40 w 64"/>
              <a:gd name="T9" fmla="*/ 6 h 65"/>
              <a:gd name="T10" fmla="*/ 38 w 64"/>
              <a:gd name="T11" fmla="*/ 0 h 65"/>
              <a:gd name="T12" fmla="*/ 31 w 64"/>
              <a:gd name="T13" fmla="*/ 5 h 65"/>
              <a:gd name="T14" fmla="*/ 21 w 64"/>
              <a:gd name="T15" fmla="*/ 2 h 65"/>
              <a:gd name="T16" fmla="*/ 17 w 64"/>
              <a:gd name="T17" fmla="*/ 10 h 65"/>
              <a:gd name="T18" fmla="*/ 8 w 64"/>
              <a:gd name="T19" fmla="*/ 11 h 65"/>
              <a:gd name="T20" fmla="*/ 8 w 64"/>
              <a:gd name="T21" fmla="*/ 20 h 65"/>
              <a:gd name="T22" fmla="*/ 1 w 64"/>
              <a:gd name="T23" fmla="*/ 26 h 65"/>
              <a:gd name="T24" fmla="*/ 5 w 64"/>
              <a:gd name="T25" fmla="*/ 33 h 65"/>
              <a:gd name="T26" fmla="*/ 3 w 64"/>
              <a:gd name="T27" fmla="*/ 43 h 65"/>
              <a:gd name="T28" fmla="*/ 10 w 64"/>
              <a:gd name="T29" fmla="*/ 48 h 65"/>
              <a:gd name="T30" fmla="*/ 12 w 64"/>
              <a:gd name="T31" fmla="*/ 51 h 65"/>
              <a:gd name="T32" fmla="*/ 15 w 64"/>
              <a:gd name="T33" fmla="*/ 60 h 65"/>
              <a:gd name="T34" fmla="*/ 24 w 64"/>
              <a:gd name="T35" fmla="*/ 58 h 65"/>
              <a:gd name="T36" fmla="*/ 26 w 64"/>
              <a:gd name="T37" fmla="*/ 64 h 65"/>
              <a:gd name="T38" fmla="*/ 33 w 64"/>
              <a:gd name="T39" fmla="*/ 59 h 65"/>
              <a:gd name="T40" fmla="*/ 42 w 64"/>
              <a:gd name="T41" fmla="*/ 64 h 65"/>
              <a:gd name="T42" fmla="*/ 47 w 64"/>
              <a:gd name="T43" fmla="*/ 56 h 65"/>
              <a:gd name="T44" fmla="*/ 51 w 64"/>
              <a:gd name="T45" fmla="*/ 52 h 65"/>
              <a:gd name="T46" fmla="*/ 60 w 64"/>
              <a:gd name="T47" fmla="*/ 50 h 65"/>
              <a:gd name="T48" fmla="*/ 58 w 64"/>
              <a:gd name="T49" fmla="*/ 40 h 65"/>
              <a:gd name="T50" fmla="*/ 64 w 64"/>
              <a:gd name="T51" fmla="*/ 34 h 65"/>
              <a:gd name="T52" fmla="*/ 41 w 64"/>
              <a:gd name="T53" fmla="*/ 34 h 65"/>
              <a:gd name="T54" fmla="*/ 40 w 64"/>
              <a:gd name="T55" fmla="*/ 37 h 65"/>
              <a:gd name="T56" fmla="*/ 39 w 64"/>
              <a:gd name="T57" fmla="*/ 38 h 65"/>
              <a:gd name="T58" fmla="*/ 36 w 64"/>
              <a:gd name="T59" fmla="*/ 39 h 65"/>
              <a:gd name="T60" fmla="*/ 36 w 64"/>
              <a:gd name="T61" fmla="*/ 41 h 65"/>
              <a:gd name="T62" fmla="*/ 34 w 64"/>
              <a:gd name="T63" fmla="*/ 40 h 65"/>
              <a:gd name="T64" fmla="*/ 32 w 64"/>
              <a:gd name="T65" fmla="*/ 41 h 65"/>
              <a:gd name="T66" fmla="*/ 30 w 64"/>
              <a:gd name="T67" fmla="*/ 40 h 65"/>
              <a:gd name="T68" fmla="*/ 28 w 64"/>
              <a:gd name="T69" fmla="*/ 40 h 65"/>
              <a:gd name="T70" fmla="*/ 26 w 64"/>
              <a:gd name="T71" fmla="*/ 39 h 65"/>
              <a:gd name="T72" fmla="*/ 26 w 64"/>
              <a:gd name="T73" fmla="*/ 37 h 65"/>
              <a:gd name="T74" fmla="*/ 24 w 64"/>
              <a:gd name="T75" fmla="*/ 36 h 65"/>
              <a:gd name="T76" fmla="*/ 25 w 64"/>
              <a:gd name="T77" fmla="*/ 35 h 65"/>
              <a:gd name="T78" fmla="*/ 23 w 64"/>
              <a:gd name="T79" fmla="*/ 32 h 65"/>
              <a:gd name="T80" fmla="*/ 25 w 64"/>
              <a:gd name="T81" fmla="*/ 30 h 65"/>
              <a:gd name="T82" fmla="*/ 25 w 64"/>
              <a:gd name="T83" fmla="*/ 27 h 65"/>
              <a:gd name="T84" fmla="*/ 27 w 64"/>
              <a:gd name="T85" fmla="*/ 27 h 65"/>
              <a:gd name="T86" fmla="*/ 28 w 64"/>
              <a:gd name="T87" fmla="*/ 24 h 65"/>
              <a:gd name="T88" fmla="*/ 30 w 64"/>
              <a:gd name="T89" fmla="*/ 25 h 65"/>
              <a:gd name="T90" fmla="*/ 33 w 64"/>
              <a:gd name="T91" fmla="*/ 23 h 65"/>
              <a:gd name="T92" fmla="*/ 35 w 64"/>
              <a:gd name="T93" fmla="*/ 25 h 65"/>
              <a:gd name="T94" fmla="*/ 37 w 64"/>
              <a:gd name="T95" fmla="*/ 25 h 65"/>
              <a:gd name="T96" fmla="*/ 38 w 64"/>
              <a:gd name="T97" fmla="*/ 26 h 65"/>
              <a:gd name="T98" fmla="*/ 40 w 64"/>
              <a:gd name="T99" fmla="*/ 28 h 65"/>
              <a:gd name="T100" fmla="*/ 41 w 64"/>
              <a:gd name="T101" fmla="*/ 30 h 65"/>
              <a:gd name="T102" fmla="*/ 41 w 64"/>
              <a:gd name="T103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" h="65">
                <a:moveTo>
                  <a:pt x="64" y="33"/>
                </a:moveTo>
                <a:cubicBezTo>
                  <a:pt x="59" y="32"/>
                  <a:pt x="59" y="32"/>
                  <a:pt x="59" y="32"/>
                </a:cubicBezTo>
                <a:cubicBezTo>
                  <a:pt x="59" y="29"/>
                  <a:pt x="59" y="27"/>
                  <a:pt x="59" y="26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3" y="22"/>
                  <a:pt x="63" y="22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0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3" y="15"/>
                  <a:pt x="52" y="13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8"/>
                  <a:pt x="53" y="8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7"/>
                  <a:pt x="42" y="7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5"/>
                  <a:pt x="27" y="6"/>
                  <a:pt x="25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1" y="1"/>
                  <a:pt x="21" y="2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5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1"/>
                  <a:pt x="15" y="12"/>
                  <a:pt x="14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3"/>
                  <a:pt x="6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2"/>
                  <a:pt x="1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6"/>
                  <a:pt x="6" y="38"/>
                  <a:pt x="6" y="40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2" y="42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4" y="48"/>
                  <a:pt x="4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9"/>
                  <a:pt x="12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6"/>
                  <a:pt x="11" y="56"/>
                  <a:pt x="11" y="56"/>
                </a:cubicBezTo>
                <a:cubicBezTo>
                  <a:pt x="11" y="57"/>
                  <a:pt x="11" y="57"/>
                  <a:pt x="11" y="57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6" y="60"/>
                  <a:pt x="16" y="59"/>
                </a:cubicBezTo>
                <a:cubicBezTo>
                  <a:pt x="19" y="56"/>
                  <a:pt x="19" y="56"/>
                  <a:pt x="19" y="56"/>
                </a:cubicBezTo>
                <a:cubicBezTo>
                  <a:pt x="21" y="57"/>
                  <a:pt x="23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2" y="64"/>
                  <a:pt x="32" y="64"/>
                </a:cubicBezTo>
                <a:cubicBezTo>
                  <a:pt x="33" y="59"/>
                  <a:pt x="33" y="59"/>
                  <a:pt x="33" y="59"/>
                </a:cubicBezTo>
                <a:cubicBezTo>
                  <a:pt x="35" y="59"/>
                  <a:pt x="37" y="59"/>
                  <a:pt x="38" y="59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3"/>
                  <a:pt x="42" y="64"/>
                  <a:pt x="42" y="64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7" y="62"/>
                  <a:pt x="47" y="61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7" y="54"/>
                  <a:pt x="57" y="54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49"/>
                  <a:pt x="60" y="49"/>
                  <a:pt x="59" y="49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4"/>
                  <a:pt x="58" y="42"/>
                  <a:pt x="58" y="4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4" y="39"/>
                  <a:pt x="64" y="39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3"/>
                  <a:pt x="64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39" y="35"/>
                  <a:pt x="39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9"/>
                  <a:pt x="29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3"/>
                  <a:pt x="25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5"/>
                  <a:pt x="31" y="25"/>
                  <a:pt x="32" y="25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1" y="33"/>
                </a:cubicBezTo>
                <a:lnTo>
                  <a:pt x="41" y="3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Freeform 14"/>
          <p:cNvSpPr>
            <a:spLocks noEditPoints="1"/>
          </p:cNvSpPr>
          <p:nvPr userDrawn="1"/>
        </p:nvSpPr>
        <p:spPr bwMode="auto">
          <a:xfrm flipH="1">
            <a:off x="5518593" y="5433940"/>
            <a:ext cx="533918" cy="523136"/>
          </a:xfrm>
          <a:custGeom>
            <a:avLst/>
            <a:gdLst>
              <a:gd name="T0" fmla="*/ 100 w 100"/>
              <a:gd name="T1" fmla="*/ 47 h 101"/>
              <a:gd name="T2" fmla="*/ 90 w 100"/>
              <a:gd name="T3" fmla="*/ 42 h 101"/>
              <a:gd name="T4" fmla="*/ 96 w 100"/>
              <a:gd name="T5" fmla="*/ 30 h 101"/>
              <a:gd name="T6" fmla="*/ 84 w 100"/>
              <a:gd name="T7" fmla="*/ 28 h 101"/>
              <a:gd name="T8" fmla="*/ 86 w 100"/>
              <a:gd name="T9" fmla="*/ 15 h 101"/>
              <a:gd name="T10" fmla="*/ 72 w 100"/>
              <a:gd name="T11" fmla="*/ 16 h 101"/>
              <a:gd name="T12" fmla="*/ 74 w 100"/>
              <a:gd name="T13" fmla="*/ 6 h 101"/>
              <a:gd name="T14" fmla="*/ 62 w 100"/>
              <a:gd name="T15" fmla="*/ 12 h 101"/>
              <a:gd name="T16" fmla="*/ 53 w 100"/>
              <a:gd name="T17" fmla="*/ 0 h 101"/>
              <a:gd name="T18" fmla="*/ 45 w 100"/>
              <a:gd name="T19" fmla="*/ 10 h 101"/>
              <a:gd name="T20" fmla="*/ 33 w 100"/>
              <a:gd name="T21" fmla="*/ 3 h 101"/>
              <a:gd name="T22" fmla="*/ 28 w 100"/>
              <a:gd name="T23" fmla="*/ 16 h 101"/>
              <a:gd name="T24" fmla="*/ 15 w 100"/>
              <a:gd name="T25" fmla="*/ 15 h 101"/>
              <a:gd name="T26" fmla="*/ 16 w 100"/>
              <a:gd name="T27" fmla="*/ 28 h 101"/>
              <a:gd name="T28" fmla="*/ 4 w 100"/>
              <a:gd name="T29" fmla="*/ 30 h 101"/>
              <a:gd name="T30" fmla="*/ 10 w 100"/>
              <a:gd name="T31" fmla="*/ 42 h 101"/>
              <a:gd name="T32" fmla="*/ 0 w 100"/>
              <a:gd name="T33" fmla="*/ 47 h 101"/>
              <a:gd name="T34" fmla="*/ 10 w 100"/>
              <a:gd name="T35" fmla="*/ 56 h 101"/>
              <a:gd name="T36" fmla="*/ 2 w 100"/>
              <a:gd name="T37" fmla="*/ 64 h 101"/>
              <a:gd name="T38" fmla="*/ 14 w 100"/>
              <a:gd name="T39" fmla="*/ 69 h 101"/>
              <a:gd name="T40" fmla="*/ 10 w 100"/>
              <a:gd name="T41" fmla="*/ 81 h 101"/>
              <a:gd name="T42" fmla="*/ 23 w 100"/>
              <a:gd name="T43" fmla="*/ 81 h 101"/>
              <a:gd name="T44" fmla="*/ 26 w 100"/>
              <a:gd name="T45" fmla="*/ 95 h 101"/>
              <a:gd name="T46" fmla="*/ 38 w 100"/>
              <a:gd name="T47" fmla="*/ 89 h 101"/>
              <a:gd name="T48" fmla="*/ 47 w 100"/>
              <a:gd name="T49" fmla="*/ 101 h 101"/>
              <a:gd name="T50" fmla="*/ 55 w 100"/>
              <a:gd name="T51" fmla="*/ 91 h 101"/>
              <a:gd name="T52" fmla="*/ 67 w 100"/>
              <a:gd name="T53" fmla="*/ 97 h 101"/>
              <a:gd name="T54" fmla="*/ 72 w 100"/>
              <a:gd name="T55" fmla="*/ 85 h 101"/>
              <a:gd name="T56" fmla="*/ 85 w 100"/>
              <a:gd name="T57" fmla="*/ 86 h 101"/>
              <a:gd name="T58" fmla="*/ 84 w 100"/>
              <a:gd name="T59" fmla="*/ 73 h 101"/>
              <a:gd name="T60" fmla="*/ 96 w 100"/>
              <a:gd name="T61" fmla="*/ 71 h 101"/>
              <a:gd name="T62" fmla="*/ 90 w 100"/>
              <a:gd name="T63" fmla="*/ 59 h 101"/>
              <a:gd name="T64" fmla="*/ 100 w 100"/>
              <a:gd name="T65" fmla="*/ 54 h 101"/>
              <a:gd name="T66" fmla="*/ 68 w 100"/>
              <a:gd name="T67" fmla="*/ 22 h 101"/>
              <a:gd name="T68" fmla="*/ 50 w 100"/>
              <a:gd name="T69" fmla="*/ 45 h 101"/>
              <a:gd name="T70" fmla="*/ 28 w 100"/>
              <a:gd name="T71" fmla="*/ 25 h 101"/>
              <a:gd name="T72" fmla="*/ 26 w 100"/>
              <a:gd name="T73" fmla="*/ 27 h 101"/>
              <a:gd name="T74" fmla="*/ 45 w 100"/>
              <a:gd name="T75" fmla="*/ 49 h 101"/>
              <a:gd name="T76" fmla="*/ 26 w 100"/>
              <a:gd name="T77" fmla="*/ 27 h 101"/>
              <a:gd name="T78" fmla="*/ 45 w 100"/>
              <a:gd name="T79" fmla="*/ 52 h 101"/>
              <a:gd name="T80" fmla="*/ 29 w 100"/>
              <a:gd name="T81" fmla="*/ 77 h 101"/>
              <a:gd name="T82" fmla="*/ 50 w 100"/>
              <a:gd name="T83" fmla="*/ 84 h 101"/>
              <a:gd name="T84" fmla="*/ 48 w 100"/>
              <a:gd name="T85" fmla="*/ 55 h 101"/>
              <a:gd name="T86" fmla="*/ 52 w 100"/>
              <a:gd name="T87" fmla="*/ 54 h 101"/>
              <a:gd name="T88" fmla="*/ 50 w 100"/>
              <a:gd name="T89" fmla="*/ 84 h 101"/>
              <a:gd name="T90" fmla="*/ 54 w 100"/>
              <a:gd name="T91" fmla="*/ 53 h 101"/>
              <a:gd name="T92" fmla="*/ 84 w 100"/>
              <a:gd name="T93" fmla="*/ 52 h 101"/>
              <a:gd name="T94" fmla="*/ 55 w 100"/>
              <a:gd name="T95" fmla="*/ 49 h 101"/>
              <a:gd name="T96" fmla="*/ 71 w 100"/>
              <a:gd name="T97" fmla="*/ 23 h 101"/>
              <a:gd name="T98" fmla="*/ 55 w 100"/>
              <a:gd name="T99" fmla="*/ 4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1">
                <a:moveTo>
                  <a:pt x="100" y="54"/>
                </a:moveTo>
                <a:cubicBezTo>
                  <a:pt x="100" y="47"/>
                  <a:pt x="100" y="47"/>
                  <a:pt x="10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4"/>
                  <a:pt x="90" y="43"/>
                  <a:pt x="90" y="42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0"/>
                  <a:pt x="96" y="30"/>
                  <a:pt x="96" y="30"/>
                </a:cubicBezTo>
                <a:cubicBezTo>
                  <a:pt x="86" y="32"/>
                  <a:pt x="86" y="32"/>
                  <a:pt x="86" y="32"/>
                </a:cubicBezTo>
                <a:cubicBezTo>
                  <a:pt x="85" y="30"/>
                  <a:pt x="85" y="29"/>
                  <a:pt x="84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86" y="15"/>
                  <a:pt x="86" y="15"/>
                  <a:pt x="86" y="15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18"/>
                  <a:pt x="73" y="17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4" y="6"/>
                  <a:pt x="74" y="6"/>
                  <a:pt x="74" y="6"/>
                </a:cubicBezTo>
                <a:cubicBezTo>
                  <a:pt x="68" y="3"/>
                  <a:pt x="68" y="3"/>
                  <a:pt x="68" y="3"/>
                </a:cubicBezTo>
                <a:cubicBezTo>
                  <a:pt x="62" y="12"/>
                  <a:pt x="62" y="12"/>
                  <a:pt x="62" y="12"/>
                </a:cubicBezTo>
                <a:cubicBezTo>
                  <a:pt x="60" y="11"/>
                  <a:pt x="58" y="10"/>
                  <a:pt x="55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2" y="10"/>
                  <a:pt x="40" y="11"/>
                  <a:pt x="38" y="11"/>
                </a:cubicBezTo>
                <a:cubicBezTo>
                  <a:pt x="33" y="3"/>
                  <a:pt x="33" y="3"/>
                  <a:pt x="33" y="3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5" y="18"/>
                  <a:pt x="23" y="20"/>
                </a:cubicBezTo>
                <a:cubicBezTo>
                  <a:pt x="15" y="15"/>
                  <a:pt x="15" y="15"/>
                  <a:pt x="15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30"/>
                  <a:pt x="14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4"/>
                  <a:pt x="1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0" y="58"/>
                  <a:pt x="10" y="59"/>
                </a:cubicBezTo>
                <a:cubicBezTo>
                  <a:pt x="2" y="64"/>
                  <a:pt x="2" y="64"/>
                  <a:pt x="2" y="64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1"/>
                  <a:pt x="15" y="72"/>
                  <a:pt x="16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5" y="86"/>
                  <a:pt x="15" y="86"/>
                  <a:pt x="15" y="86"/>
                </a:cubicBezTo>
                <a:cubicBezTo>
                  <a:pt x="23" y="81"/>
                  <a:pt x="23" y="81"/>
                  <a:pt x="23" y="81"/>
                </a:cubicBezTo>
                <a:cubicBezTo>
                  <a:pt x="25" y="82"/>
                  <a:pt x="26" y="84"/>
                  <a:pt x="28" y="85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97"/>
                  <a:pt x="32" y="97"/>
                  <a:pt x="32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40" y="90"/>
                  <a:pt x="42" y="90"/>
                  <a:pt x="45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5" y="91"/>
                  <a:pt x="55" y="91"/>
                  <a:pt x="55" y="91"/>
                </a:cubicBezTo>
                <a:cubicBezTo>
                  <a:pt x="58" y="91"/>
                  <a:pt x="60" y="90"/>
                  <a:pt x="62" y="89"/>
                </a:cubicBezTo>
                <a:cubicBezTo>
                  <a:pt x="67" y="97"/>
                  <a:pt x="67" y="97"/>
                  <a:pt x="67" y="97"/>
                </a:cubicBezTo>
                <a:cubicBezTo>
                  <a:pt x="74" y="95"/>
                  <a:pt x="74" y="95"/>
                  <a:pt x="74" y="95"/>
                </a:cubicBezTo>
                <a:cubicBezTo>
                  <a:pt x="72" y="85"/>
                  <a:pt x="72" y="85"/>
                  <a:pt x="72" y="85"/>
                </a:cubicBezTo>
                <a:cubicBezTo>
                  <a:pt x="73" y="84"/>
                  <a:pt x="75" y="83"/>
                  <a:pt x="77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84" y="73"/>
                  <a:pt x="84" y="73"/>
                  <a:pt x="84" y="73"/>
                </a:cubicBezTo>
                <a:cubicBezTo>
                  <a:pt x="85" y="72"/>
                  <a:pt x="85" y="71"/>
                  <a:pt x="86" y="69"/>
                </a:cubicBezTo>
                <a:cubicBezTo>
                  <a:pt x="96" y="71"/>
                  <a:pt x="96" y="71"/>
                  <a:pt x="96" y="71"/>
                </a:cubicBezTo>
                <a:cubicBezTo>
                  <a:pt x="98" y="64"/>
                  <a:pt x="98" y="64"/>
                  <a:pt x="98" y="64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58"/>
                  <a:pt x="90" y="57"/>
                  <a:pt x="90" y="56"/>
                </a:cubicBezTo>
                <a:lnTo>
                  <a:pt x="100" y="54"/>
                </a:lnTo>
                <a:close/>
                <a:moveTo>
                  <a:pt x="50" y="16"/>
                </a:moveTo>
                <a:cubicBezTo>
                  <a:pt x="57" y="16"/>
                  <a:pt x="63" y="18"/>
                  <a:pt x="68" y="22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0" y="45"/>
                </a:cubicBezTo>
                <a:cubicBezTo>
                  <a:pt x="49" y="45"/>
                  <a:pt x="48" y="45"/>
                  <a:pt x="48" y="46"/>
                </a:cubicBezTo>
                <a:cubicBezTo>
                  <a:pt x="28" y="25"/>
                  <a:pt x="28" y="25"/>
                  <a:pt x="28" y="25"/>
                </a:cubicBezTo>
                <a:cubicBezTo>
                  <a:pt x="34" y="20"/>
                  <a:pt x="41" y="16"/>
                  <a:pt x="50" y="16"/>
                </a:cubicBezTo>
                <a:close/>
                <a:moveTo>
                  <a:pt x="26" y="27"/>
                </a:move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0"/>
                  <a:pt x="20" y="32"/>
                  <a:pt x="26" y="27"/>
                </a:cubicBezTo>
                <a:close/>
                <a:moveTo>
                  <a:pt x="16" y="52"/>
                </a:move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6" y="53"/>
                  <a:pt x="46" y="53"/>
                </a:cubicBezTo>
                <a:cubicBezTo>
                  <a:pt x="29" y="77"/>
                  <a:pt x="29" y="77"/>
                  <a:pt x="29" y="77"/>
                </a:cubicBezTo>
                <a:cubicBezTo>
                  <a:pt x="22" y="71"/>
                  <a:pt x="17" y="62"/>
                  <a:pt x="16" y="52"/>
                </a:cubicBezTo>
                <a:close/>
                <a:moveTo>
                  <a:pt x="50" y="84"/>
                </a:moveTo>
                <a:cubicBezTo>
                  <a:pt x="43" y="84"/>
                  <a:pt x="37" y="82"/>
                  <a:pt x="32" y="78"/>
                </a:cubicBezTo>
                <a:cubicBezTo>
                  <a:pt x="48" y="55"/>
                  <a:pt x="48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1" y="55"/>
                  <a:pt x="52" y="55"/>
                  <a:pt x="52" y="54"/>
                </a:cubicBezTo>
                <a:cubicBezTo>
                  <a:pt x="72" y="76"/>
                  <a:pt x="72" y="76"/>
                  <a:pt x="72" y="76"/>
                </a:cubicBezTo>
                <a:cubicBezTo>
                  <a:pt x="66" y="81"/>
                  <a:pt x="59" y="84"/>
                  <a:pt x="50" y="84"/>
                </a:cubicBezTo>
                <a:close/>
                <a:moveTo>
                  <a:pt x="74" y="74"/>
                </a:move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3" y="60"/>
                  <a:pt x="80" y="68"/>
                  <a:pt x="74" y="74"/>
                </a:cubicBezTo>
                <a:close/>
                <a:moveTo>
                  <a:pt x="55" y="49"/>
                </a:moveTo>
                <a:cubicBezTo>
                  <a:pt x="55" y="48"/>
                  <a:pt x="54" y="48"/>
                  <a:pt x="54" y="47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9"/>
                  <a:pt x="83" y="39"/>
                  <a:pt x="84" y="49"/>
                </a:cubicBezTo>
                <a:lnTo>
                  <a:pt x="55" y="4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6"/>
          <p:cNvSpPr>
            <a:spLocks noEditPoints="1"/>
          </p:cNvSpPr>
          <p:nvPr userDrawn="1"/>
        </p:nvSpPr>
        <p:spPr bwMode="auto">
          <a:xfrm flipH="1">
            <a:off x="1258976" y="4463435"/>
            <a:ext cx="744319" cy="720132"/>
          </a:xfrm>
          <a:custGeom>
            <a:avLst/>
            <a:gdLst>
              <a:gd name="T0" fmla="*/ 128 w 139"/>
              <a:gd name="T1" fmla="*/ 66 h 139"/>
              <a:gd name="T2" fmla="*/ 137 w 139"/>
              <a:gd name="T3" fmla="*/ 52 h 139"/>
              <a:gd name="T4" fmla="*/ 133 w 139"/>
              <a:gd name="T5" fmla="*/ 41 h 139"/>
              <a:gd name="T6" fmla="*/ 115 w 139"/>
              <a:gd name="T7" fmla="*/ 33 h 139"/>
              <a:gd name="T8" fmla="*/ 111 w 139"/>
              <a:gd name="T9" fmla="*/ 28 h 139"/>
              <a:gd name="T10" fmla="*/ 106 w 139"/>
              <a:gd name="T11" fmla="*/ 10 h 139"/>
              <a:gd name="T12" fmla="*/ 93 w 139"/>
              <a:gd name="T13" fmla="*/ 4 h 139"/>
              <a:gd name="T14" fmla="*/ 73 w 139"/>
              <a:gd name="T15" fmla="*/ 11 h 139"/>
              <a:gd name="T16" fmla="*/ 66 w 139"/>
              <a:gd name="T17" fmla="*/ 11 h 139"/>
              <a:gd name="T18" fmla="*/ 46 w 139"/>
              <a:gd name="T19" fmla="*/ 4 h 139"/>
              <a:gd name="T20" fmla="*/ 33 w 139"/>
              <a:gd name="T21" fmla="*/ 10 h 139"/>
              <a:gd name="T22" fmla="*/ 28 w 139"/>
              <a:gd name="T23" fmla="*/ 28 h 139"/>
              <a:gd name="T24" fmla="*/ 23 w 139"/>
              <a:gd name="T25" fmla="*/ 33 h 139"/>
              <a:gd name="T26" fmla="*/ 6 w 139"/>
              <a:gd name="T27" fmla="*/ 41 h 139"/>
              <a:gd name="T28" fmla="*/ 2 w 139"/>
              <a:gd name="T29" fmla="*/ 52 h 139"/>
              <a:gd name="T30" fmla="*/ 11 w 139"/>
              <a:gd name="T31" fmla="*/ 66 h 139"/>
              <a:gd name="T32" fmla="*/ 11 w 139"/>
              <a:gd name="T33" fmla="*/ 73 h 139"/>
              <a:gd name="T34" fmla="*/ 2 w 139"/>
              <a:gd name="T35" fmla="*/ 86 h 139"/>
              <a:gd name="T36" fmla="*/ 6 w 139"/>
              <a:gd name="T37" fmla="*/ 97 h 139"/>
              <a:gd name="T38" fmla="*/ 23 w 139"/>
              <a:gd name="T39" fmla="*/ 106 h 139"/>
              <a:gd name="T40" fmla="*/ 28 w 139"/>
              <a:gd name="T41" fmla="*/ 111 h 139"/>
              <a:gd name="T42" fmla="*/ 33 w 139"/>
              <a:gd name="T43" fmla="*/ 128 h 139"/>
              <a:gd name="T44" fmla="*/ 46 w 139"/>
              <a:gd name="T45" fmla="*/ 134 h 139"/>
              <a:gd name="T46" fmla="*/ 65 w 139"/>
              <a:gd name="T47" fmla="*/ 128 h 139"/>
              <a:gd name="T48" fmla="*/ 73 w 139"/>
              <a:gd name="T49" fmla="*/ 128 h 139"/>
              <a:gd name="T50" fmla="*/ 93 w 139"/>
              <a:gd name="T51" fmla="*/ 134 h 139"/>
              <a:gd name="T52" fmla="*/ 106 w 139"/>
              <a:gd name="T53" fmla="*/ 128 h 139"/>
              <a:gd name="T54" fmla="*/ 111 w 139"/>
              <a:gd name="T55" fmla="*/ 111 h 139"/>
              <a:gd name="T56" fmla="*/ 116 w 139"/>
              <a:gd name="T57" fmla="*/ 105 h 139"/>
              <a:gd name="T58" fmla="*/ 133 w 139"/>
              <a:gd name="T59" fmla="*/ 97 h 139"/>
              <a:gd name="T60" fmla="*/ 137 w 139"/>
              <a:gd name="T61" fmla="*/ 86 h 139"/>
              <a:gd name="T62" fmla="*/ 128 w 139"/>
              <a:gd name="T63" fmla="*/ 73 h 139"/>
              <a:gd name="T64" fmla="*/ 94 w 139"/>
              <a:gd name="T65" fmla="*/ 24 h 139"/>
              <a:gd name="T66" fmla="*/ 40 w 139"/>
              <a:gd name="T67" fmla="*/ 38 h 139"/>
              <a:gd name="T68" fmla="*/ 65 w 139"/>
              <a:gd name="T69" fmla="*/ 66 h 139"/>
              <a:gd name="T70" fmla="*/ 43 w 139"/>
              <a:gd name="T71" fmla="*/ 42 h 139"/>
              <a:gd name="T72" fmla="*/ 70 w 139"/>
              <a:gd name="T73" fmla="*/ 30 h 139"/>
              <a:gd name="T74" fmla="*/ 70 w 139"/>
              <a:gd name="T75" fmla="*/ 63 h 139"/>
              <a:gd name="T76" fmla="*/ 65 w 139"/>
              <a:gd name="T77" fmla="*/ 71 h 139"/>
              <a:gd name="T78" fmla="*/ 32 w 139"/>
              <a:gd name="T79" fmla="*/ 71 h 139"/>
              <a:gd name="T80" fmla="*/ 70 w 139"/>
              <a:gd name="T81" fmla="*/ 74 h 139"/>
              <a:gd name="T82" fmla="*/ 70 w 139"/>
              <a:gd name="T83" fmla="*/ 107 h 139"/>
              <a:gd name="T84" fmla="*/ 75 w 139"/>
              <a:gd name="T85" fmla="*/ 72 h 139"/>
              <a:gd name="T86" fmla="*/ 98 w 139"/>
              <a:gd name="T87" fmla="*/ 96 h 139"/>
              <a:gd name="T88" fmla="*/ 75 w 139"/>
              <a:gd name="T89" fmla="*/ 65 h 139"/>
              <a:gd name="T90" fmla="*/ 76 w 139"/>
              <a:gd name="T91" fmla="*/ 68 h 139"/>
              <a:gd name="T92" fmla="*/ 26 w 139"/>
              <a:gd name="T93" fmla="*/ 67 h 139"/>
              <a:gd name="T94" fmla="*/ 18 w 139"/>
              <a:gd name="T95" fmla="*/ 73 h 139"/>
              <a:gd name="T96" fmla="*/ 35 w 139"/>
              <a:gd name="T97" fmla="*/ 108 h 139"/>
              <a:gd name="T98" fmla="*/ 40 w 139"/>
              <a:gd name="T99" fmla="*/ 112 h 139"/>
              <a:gd name="T100" fmla="*/ 95 w 139"/>
              <a:gd name="T101" fmla="*/ 104 h 139"/>
              <a:gd name="T102" fmla="*/ 105 w 139"/>
              <a:gd name="T103" fmla="*/ 106 h 139"/>
              <a:gd name="T104" fmla="*/ 120 w 139"/>
              <a:gd name="T105" fmla="*/ 73 h 139"/>
              <a:gd name="T106" fmla="*/ 94 w 139"/>
              <a:gd name="T107" fmla="*/ 35 h 139"/>
              <a:gd name="T108" fmla="*/ 112 w 139"/>
              <a:gd name="T109" fmla="*/ 67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139">
                <a:moveTo>
                  <a:pt x="139" y="72"/>
                </a:moveTo>
                <a:cubicBezTo>
                  <a:pt x="139" y="67"/>
                  <a:pt x="139" y="67"/>
                  <a:pt x="139" y="67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4"/>
                  <a:pt x="127" y="62"/>
                  <a:pt x="127" y="60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5" y="51"/>
                  <a:pt x="124" y="49"/>
                  <a:pt x="124" y="4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38"/>
                  <a:pt x="117" y="36"/>
                  <a:pt x="115" y="33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26"/>
                  <a:pt x="107" y="24"/>
                  <a:pt x="104" y="2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98" y="19"/>
                  <a:pt x="98" y="19"/>
                  <a:pt x="98" y="19"/>
                </a:cubicBezTo>
                <a:cubicBezTo>
                  <a:pt x="96" y="17"/>
                  <a:pt x="94" y="16"/>
                  <a:pt x="91" y="15"/>
                </a:cubicBezTo>
                <a:cubicBezTo>
                  <a:pt x="93" y="4"/>
                  <a:pt x="93" y="4"/>
                  <a:pt x="93" y="4"/>
                </a:cubicBezTo>
                <a:cubicBezTo>
                  <a:pt x="89" y="3"/>
                  <a:pt x="89" y="3"/>
                  <a:pt x="89" y="3"/>
                </a:cubicBezTo>
                <a:cubicBezTo>
                  <a:pt x="84" y="13"/>
                  <a:pt x="84" y="13"/>
                  <a:pt x="84" y="13"/>
                </a:cubicBezTo>
                <a:cubicBezTo>
                  <a:pt x="81" y="12"/>
                  <a:pt x="77" y="11"/>
                  <a:pt x="73" y="11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2" y="11"/>
                  <a:pt x="58" y="12"/>
                  <a:pt x="55" y="13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15"/>
                  <a:pt x="48" y="15"/>
                  <a:pt x="48" y="15"/>
                </a:cubicBezTo>
                <a:cubicBezTo>
                  <a:pt x="45" y="16"/>
                  <a:pt x="43" y="17"/>
                  <a:pt x="41" y="18"/>
                </a:cubicBezTo>
                <a:cubicBezTo>
                  <a:pt x="33" y="10"/>
                  <a:pt x="33" y="10"/>
                  <a:pt x="33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5" y="22"/>
                  <a:pt x="35" y="22"/>
                  <a:pt x="35" y="22"/>
                </a:cubicBezTo>
                <a:cubicBezTo>
                  <a:pt x="32" y="24"/>
                  <a:pt x="30" y="26"/>
                  <a:pt x="28" y="28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3" y="33"/>
                  <a:pt x="23" y="33"/>
                  <a:pt x="23" y="33"/>
                </a:cubicBezTo>
                <a:cubicBezTo>
                  <a:pt x="21" y="35"/>
                  <a:pt x="20" y="38"/>
                  <a:pt x="18" y="41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9"/>
                  <a:pt x="14" y="51"/>
                  <a:pt x="13" y="53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2"/>
                  <a:pt x="11" y="64"/>
                  <a:pt x="1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5"/>
                  <a:pt x="11" y="77"/>
                  <a:pt x="11" y="78"/>
                </a:cubicBezTo>
                <a:cubicBezTo>
                  <a:pt x="1" y="82"/>
                  <a:pt x="1" y="82"/>
                  <a:pt x="1" y="82"/>
                </a:cubicBezTo>
                <a:cubicBezTo>
                  <a:pt x="2" y="86"/>
                  <a:pt x="2" y="86"/>
                  <a:pt x="2" y="86"/>
                </a:cubicBezTo>
                <a:cubicBezTo>
                  <a:pt x="13" y="85"/>
                  <a:pt x="13" y="85"/>
                  <a:pt x="13" y="85"/>
                </a:cubicBezTo>
                <a:cubicBezTo>
                  <a:pt x="14" y="87"/>
                  <a:pt x="14" y="89"/>
                  <a:pt x="15" y="91"/>
                </a:cubicBezTo>
                <a:cubicBezTo>
                  <a:pt x="6" y="97"/>
                  <a:pt x="6" y="97"/>
                  <a:pt x="6" y="97"/>
                </a:cubicBezTo>
                <a:cubicBezTo>
                  <a:pt x="8" y="101"/>
                  <a:pt x="8" y="101"/>
                  <a:pt x="8" y="101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1"/>
                  <a:pt x="21" y="103"/>
                  <a:pt x="2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30" y="113"/>
                  <a:pt x="32" y="115"/>
                  <a:pt x="34" y="11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3" y="122"/>
                  <a:pt x="45" y="123"/>
                  <a:pt x="48" y="12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8" y="127"/>
                  <a:pt x="62" y="128"/>
                  <a:pt x="65" y="128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28"/>
                  <a:pt x="81" y="127"/>
                  <a:pt x="85" y="12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4" y="123"/>
                  <a:pt x="96" y="121"/>
                  <a:pt x="99" y="120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5"/>
                  <a:pt x="109" y="113"/>
                  <a:pt x="111" y="111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7" y="103"/>
                  <a:pt x="119" y="100"/>
                  <a:pt x="121" y="98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89"/>
                  <a:pt x="125" y="87"/>
                  <a:pt x="126" y="85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7"/>
                  <a:pt x="128" y="75"/>
                  <a:pt x="128" y="73"/>
                </a:cubicBezTo>
                <a:lnTo>
                  <a:pt x="139" y="72"/>
                </a:lnTo>
                <a:close/>
                <a:moveTo>
                  <a:pt x="69" y="18"/>
                </a:moveTo>
                <a:cubicBezTo>
                  <a:pt x="78" y="18"/>
                  <a:pt x="87" y="20"/>
                  <a:pt x="94" y="24"/>
                </a:cubicBezTo>
                <a:cubicBezTo>
                  <a:pt x="89" y="31"/>
                  <a:pt x="89" y="31"/>
                  <a:pt x="89" y="31"/>
                </a:cubicBezTo>
                <a:cubicBezTo>
                  <a:pt x="83" y="28"/>
                  <a:pt x="76" y="26"/>
                  <a:pt x="69" y="26"/>
                </a:cubicBezTo>
                <a:cubicBezTo>
                  <a:pt x="58" y="26"/>
                  <a:pt x="48" y="31"/>
                  <a:pt x="40" y="38"/>
                </a:cubicBezTo>
                <a:cubicBezTo>
                  <a:pt x="34" y="32"/>
                  <a:pt x="34" y="32"/>
                  <a:pt x="34" y="32"/>
                </a:cubicBezTo>
                <a:cubicBezTo>
                  <a:pt x="43" y="23"/>
                  <a:pt x="56" y="18"/>
                  <a:pt x="69" y="18"/>
                </a:cubicBezTo>
                <a:close/>
                <a:moveTo>
                  <a:pt x="65" y="66"/>
                </a:moveTo>
                <a:cubicBezTo>
                  <a:pt x="65" y="66"/>
                  <a:pt x="65" y="67"/>
                  <a:pt x="65" y="68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58"/>
                  <a:pt x="36" y="49"/>
                  <a:pt x="43" y="42"/>
                </a:cubicBezTo>
                <a:lnTo>
                  <a:pt x="65" y="66"/>
                </a:lnTo>
                <a:close/>
                <a:moveTo>
                  <a:pt x="45" y="40"/>
                </a:moveTo>
                <a:cubicBezTo>
                  <a:pt x="52" y="34"/>
                  <a:pt x="61" y="30"/>
                  <a:pt x="70" y="30"/>
                </a:cubicBezTo>
                <a:cubicBezTo>
                  <a:pt x="78" y="30"/>
                  <a:pt x="85" y="33"/>
                  <a:pt x="91" y="3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3"/>
                  <a:pt x="71" y="63"/>
                  <a:pt x="70" y="63"/>
                </a:cubicBezTo>
                <a:cubicBezTo>
                  <a:pt x="69" y="63"/>
                  <a:pt x="68" y="63"/>
                  <a:pt x="68" y="64"/>
                </a:cubicBezTo>
                <a:lnTo>
                  <a:pt x="45" y="40"/>
                </a:lnTo>
                <a:close/>
                <a:moveTo>
                  <a:pt x="65" y="71"/>
                </a:moveTo>
                <a:cubicBezTo>
                  <a:pt x="65" y="71"/>
                  <a:pt x="65" y="72"/>
                  <a:pt x="66" y="72"/>
                </a:cubicBezTo>
                <a:cubicBezTo>
                  <a:pt x="47" y="99"/>
                  <a:pt x="47" y="99"/>
                  <a:pt x="47" y="99"/>
                </a:cubicBezTo>
                <a:cubicBezTo>
                  <a:pt x="38" y="93"/>
                  <a:pt x="32" y="82"/>
                  <a:pt x="32" y="71"/>
                </a:cubicBezTo>
                <a:lnTo>
                  <a:pt x="65" y="71"/>
                </a:lnTo>
                <a:close/>
                <a:moveTo>
                  <a:pt x="68" y="74"/>
                </a:moveTo>
                <a:cubicBezTo>
                  <a:pt x="69" y="74"/>
                  <a:pt x="70" y="74"/>
                  <a:pt x="70" y="74"/>
                </a:cubicBezTo>
                <a:cubicBezTo>
                  <a:pt x="71" y="74"/>
                  <a:pt x="72" y="74"/>
                  <a:pt x="73" y="74"/>
                </a:cubicBezTo>
                <a:cubicBezTo>
                  <a:pt x="96" y="98"/>
                  <a:pt x="96" y="98"/>
                  <a:pt x="96" y="98"/>
                </a:cubicBezTo>
                <a:cubicBezTo>
                  <a:pt x="89" y="104"/>
                  <a:pt x="80" y="107"/>
                  <a:pt x="70" y="107"/>
                </a:cubicBezTo>
                <a:cubicBezTo>
                  <a:pt x="63" y="107"/>
                  <a:pt x="55" y="105"/>
                  <a:pt x="49" y="101"/>
                </a:cubicBezTo>
                <a:lnTo>
                  <a:pt x="68" y="74"/>
                </a:lnTo>
                <a:close/>
                <a:moveTo>
                  <a:pt x="75" y="72"/>
                </a:moveTo>
                <a:cubicBezTo>
                  <a:pt x="75" y="71"/>
                  <a:pt x="75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80"/>
                  <a:pt x="104" y="89"/>
                  <a:pt x="98" y="96"/>
                </a:cubicBezTo>
                <a:lnTo>
                  <a:pt x="75" y="72"/>
                </a:lnTo>
                <a:close/>
                <a:moveTo>
                  <a:pt x="76" y="68"/>
                </a:moveTo>
                <a:cubicBezTo>
                  <a:pt x="76" y="67"/>
                  <a:pt x="75" y="66"/>
                  <a:pt x="75" y="65"/>
                </a:cubicBezTo>
                <a:cubicBezTo>
                  <a:pt x="94" y="38"/>
                  <a:pt x="94" y="38"/>
                  <a:pt x="94" y="38"/>
                </a:cubicBezTo>
                <a:cubicBezTo>
                  <a:pt x="102" y="45"/>
                  <a:pt x="108" y="56"/>
                  <a:pt x="109" y="68"/>
                </a:cubicBezTo>
                <a:lnTo>
                  <a:pt x="76" y="68"/>
                </a:lnTo>
                <a:close/>
                <a:moveTo>
                  <a:pt x="30" y="36"/>
                </a:moveTo>
                <a:cubicBezTo>
                  <a:pt x="36" y="42"/>
                  <a:pt x="36" y="42"/>
                  <a:pt x="36" y="42"/>
                </a:cubicBezTo>
                <a:cubicBezTo>
                  <a:pt x="30" y="49"/>
                  <a:pt x="27" y="57"/>
                  <a:pt x="26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55"/>
                  <a:pt x="23" y="44"/>
                  <a:pt x="30" y="36"/>
                </a:cubicBezTo>
                <a:close/>
                <a:moveTo>
                  <a:pt x="18" y="73"/>
                </a:moveTo>
                <a:cubicBezTo>
                  <a:pt x="26" y="73"/>
                  <a:pt x="26" y="73"/>
                  <a:pt x="26" y="73"/>
                </a:cubicBezTo>
                <a:cubicBezTo>
                  <a:pt x="27" y="84"/>
                  <a:pt x="32" y="94"/>
                  <a:pt x="40" y="101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25" y="99"/>
                  <a:pt x="19" y="87"/>
                  <a:pt x="18" y="73"/>
                </a:cubicBezTo>
                <a:close/>
                <a:moveTo>
                  <a:pt x="69" y="121"/>
                </a:moveTo>
                <a:cubicBezTo>
                  <a:pt x="58" y="121"/>
                  <a:pt x="48" y="117"/>
                  <a:pt x="40" y="112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52" y="109"/>
                  <a:pt x="60" y="112"/>
                  <a:pt x="69" y="112"/>
                </a:cubicBezTo>
                <a:cubicBezTo>
                  <a:pt x="79" y="112"/>
                  <a:pt x="88" y="109"/>
                  <a:pt x="95" y="104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2" y="117"/>
                  <a:pt x="81" y="121"/>
                  <a:pt x="69" y="121"/>
                </a:cubicBezTo>
                <a:close/>
                <a:moveTo>
                  <a:pt x="105" y="106"/>
                </a:moveTo>
                <a:cubicBezTo>
                  <a:pt x="99" y="100"/>
                  <a:pt x="99" y="100"/>
                  <a:pt x="99" y="100"/>
                </a:cubicBezTo>
                <a:cubicBezTo>
                  <a:pt x="106" y="93"/>
                  <a:pt x="111" y="83"/>
                  <a:pt x="112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86"/>
                  <a:pt x="114" y="97"/>
                  <a:pt x="105" y="106"/>
                </a:cubicBezTo>
                <a:close/>
                <a:moveTo>
                  <a:pt x="112" y="67"/>
                </a:moveTo>
                <a:cubicBezTo>
                  <a:pt x="111" y="54"/>
                  <a:pt x="104" y="42"/>
                  <a:pt x="94" y="35"/>
                </a:cubicBezTo>
                <a:cubicBezTo>
                  <a:pt x="99" y="28"/>
                  <a:pt x="99" y="28"/>
                  <a:pt x="99" y="28"/>
                </a:cubicBezTo>
                <a:cubicBezTo>
                  <a:pt x="111" y="37"/>
                  <a:pt x="120" y="51"/>
                  <a:pt x="120" y="67"/>
                </a:cubicBezTo>
                <a:lnTo>
                  <a:pt x="112" y="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Freeform 20"/>
          <p:cNvSpPr>
            <a:spLocks noEditPoints="1"/>
          </p:cNvSpPr>
          <p:nvPr userDrawn="1"/>
        </p:nvSpPr>
        <p:spPr bwMode="auto">
          <a:xfrm flipH="1">
            <a:off x="2050874" y="5394707"/>
            <a:ext cx="429847" cy="413695"/>
          </a:xfrm>
          <a:custGeom>
            <a:avLst/>
            <a:gdLst>
              <a:gd name="T0" fmla="*/ 80 w 80"/>
              <a:gd name="T1" fmla="*/ 34 h 80"/>
              <a:gd name="T2" fmla="*/ 76 w 80"/>
              <a:gd name="T3" fmla="*/ 34 h 80"/>
              <a:gd name="T4" fmla="*/ 76 w 80"/>
              <a:gd name="T5" fmla="*/ 25 h 80"/>
              <a:gd name="T6" fmla="*/ 75 w 80"/>
              <a:gd name="T7" fmla="*/ 20 h 80"/>
              <a:gd name="T8" fmla="*/ 70 w 80"/>
              <a:gd name="T9" fmla="*/ 21 h 80"/>
              <a:gd name="T10" fmla="*/ 69 w 80"/>
              <a:gd name="T11" fmla="*/ 20 h 80"/>
              <a:gd name="T12" fmla="*/ 68 w 80"/>
              <a:gd name="T13" fmla="*/ 12 h 80"/>
              <a:gd name="T14" fmla="*/ 64 w 80"/>
              <a:gd name="T15" fmla="*/ 8 h 80"/>
              <a:gd name="T16" fmla="*/ 59 w 80"/>
              <a:gd name="T17" fmla="*/ 10 h 80"/>
              <a:gd name="T18" fmla="*/ 55 w 80"/>
              <a:gd name="T19" fmla="*/ 4 h 80"/>
              <a:gd name="T20" fmla="*/ 51 w 80"/>
              <a:gd name="T21" fmla="*/ 1 h 80"/>
              <a:gd name="T22" fmla="*/ 47 w 80"/>
              <a:gd name="T23" fmla="*/ 5 h 80"/>
              <a:gd name="T24" fmla="*/ 41 w 80"/>
              <a:gd name="T25" fmla="*/ 1 h 80"/>
              <a:gd name="T26" fmla="*/ 34 w 80"/>
              <a:gd name="T27" fmla="*/ 2 h 80"/>
              <a:gd name="T28" fmla="*/ 33 w 80"/>
              <a:gd name="T29" fmla="*/ 6 h 80"/>
              <a:gd name="T30" fmla="*/ 28 w 80"/>
              <a:gd name="T31" fmla="*/ 7 h 80"/>
              <a:gd name="T32" fmla="*/ 26 w 80"/>
              <a:gd name="T33" fmla="*/ 4 h 80"/>
              <a:gd name="T34" fmla="*/ 24 w 80"/>
              <a:gd name="T35" fmla="*/ 3 h 80"/>
              <a:gd name="T36" fmla="*/ 21 w 80"/>
              <a:gd name="T37" fmla="*/ 9 h 80"/>
              <a:gd name="T38" fmla="*/ 17 w 80"/>
              <a:gd name="T39" fmla="*/ 14 h 80"/>
              <a:gd name="T40" fmla="*/ 13 w 80"/>
              <a:gd name="T41" fmla="*/ 12 h 80"/>
              <a:gd name="T42" fmla="*/ 9 w 80"/>
              <a:gd name="T43" fmla="*/ 15 h 80"/>
              <a:gd name="T44" fmla="*/ 11 w 80"/>
              <a:gd name="T45" fmla="*/ 21 h 80"/>
              <a:gd name="T46" fmla="*/ 4 w 80"/>
              <a:gd name="T47" fmla="*/ 25 h 80"/>
              <a:gd name="T48" fmla="*/ 6 w 80"/>
              <a:gd name="T49" fmla="*/ 34 h 80"/>
              <a:gd name="T50" fmla="*/ 0 w 80"/>
              <a:gd name="T51" fmla="*/ 41 h 80"/>
              <a:gd name="T52" fmla="*/ 5 w 80"/>
              <a:gd name="T53" fmla="*/ 46 h 80"/>
              <a:gd name="T54" fmla="*/ 4 w 80"/>
              <a:gd name="T55" fmla="*/ 56 h 80"/>
              <a:gd name="T56" fmla="*/ 10 w 80"/>
              <a:gd name="T57" fmla="*/ 59 h 80"/>
              <a:gd name="T58" fmla="*/ 13 w 80"/>
              <a:gd name="T59" fmla="*/ 69 h 80"/>
              <a:gd name="T60" fmla="*/ 20 w 80"/>
              <a:gd name="T61" fmla="*/ 69 h 80"/>
              <a:gd name="T62" fmla="*/ 26 w 80"/>
              <a:gd name="T63" fmla="*/ 77 h 80"/>
              <a:gd name="T64" fmla="*/ 34 w 80"/>
              <a:gd name="T65" fmla="*/ 74 h 80"/>
              <a:gd name="T66" fmla="*/ 41 w 80"/>
              <a:gd name="T67" fmla="*/ 80 h 80"/>
              <a:gd name="T68" fmla="*/ 48 w 80"/>
              <a:gd name="T69" fmla="*/ 74 h 80"/>
              <a:gd name="T70" fmla="*/ 56 w 80"/>
              <a:gd name="T71" fmla="*/ 76 h 80"/>
              <a:gd name="T72" fmla="*/ 61 w 80"/>
              <a:gd name="T73" fmla="*/ 68 h 80"/>
              <a:gd name="T74" fmla="*/ 65 w 80"/>
              <a:gd name="T75" fmla="*/ 65 h 80"/>
              <a:gd name="T76" fmla="*/ 69 w 80"/>
              <a:gd name="T77" fmla="*/ 67 h 80"/>
              <a:gd name="T78" fmla="*/ 69 w 80"/>
              <a:gd name="T79" fmla="*/ 60 h 80"/>
              <a:gd name="T80" fmla="*/ 72 w 80"/>
              <a:gd name="T81" fmla="*/ 55 h 80"/>
              <a:gd name="T82" fmla="*/ 76 w 80"/>
              <a:gd name="T83" fmla="*/ 55 h 80"/>
              <a:gd name="T84" fmla="*/ 78 w 80"/>
              <a:gd name="T85" fmla="*/ 54 h 80"/>
              <a:gd name="T86" fmla="*/ 75 w 80"/>
              <a:gd name="T87" fmla="*/ 46 h 80"/>
              <a:gd name="T88" fmla="*/ 75 w 80"/>
              <a:gd name="T89" fmla="*/ 41 h 80"/>
              <a:gd name="T90" fmla="*/ 75 w 80"/>
              <a:gd name="T91" fmla="*/ 41 h 80"/>
              <a:gd name="T92" fmla="*/ 75 w 80"/>
              <a:gd name="T93" fmla="*/ 41 h 80"/>
              <a:gd name="T94" fmla="*/ 75 w 80"/>
              <a:gd name="T95" fmla="*/ 41 h 80"/>
              <a:gd name="T96" fmla="*/ 75 w 80"/>
              <a:gd name="T97" fmla="*/ 41 h 80"/>
              <a:gd name="T98" fmla="*/ 76 w 80"/>
              <a:gd name="T99" fmla="*/ 40 h 80"/>
              <a:gd name="T100" fmla="*/ 80 w 80"/>
              <a:gd name="T101" fmla="*/ 39 h 80"/>
              <a:gd name="T102" fmla="*/ 64 w 80"/>
              <a:gd name="T103" fmla="*/ 35 h 80"/>
              <a:gd name="T104" fmla="*/ 35 w 80"/>
              <a:gd name="T105" fmla="*/ 16 h 80"/>
              <a:gd name="T106" fmla="*/ 16 w 80"/>
              <a:gd name="T107" fmla="*/ 45 h 80"/>
              <a:gd name="T108" fmla="*/ 45 w 80"/>
              <a:gd name="T10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" h="80">
                <a:moveTo>
                  <a:pt x="80" y="39"/>
                </a:moveTo>
                <a:cubicBezTo>
                  <a:pt x="80" y="39"/>
                  <a:pt x="80" y="36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79" y="33"/>
                  <a:pt x="79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7" y="33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5" y="34"/>
                  <a:pt x="75" y="32"/>
                  <a:pt x="75" y="32"/>
                </a:cubicBezTo>
                <a:cubicBezTo>
                  <a:pt x="74" y="32"/>
                  <a:pt x="74" y="31"/>
                  <a:pt x="74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7"/>
                  <a:pt x="74" y="27"/>
                  <a:pt x="74" y="27"/>
                </a:cubicBezTo>
                <a:cubicBezTo>
                  <a:pt x="74" y="27"/>
                  <a:pt x="75" y="26"/>
                  <a:pt x="76" y="25"/>
                </a:cubicBezTo>
                <a:cubicBezTo>
                  <a:pt x="77" y="25"/>
                  <a:pt x="77" y="25"/>
                  <a:pt x="77" y="24"/>
                </a:cubicBezTo>
                <a:cubicBezTo>
                  <a:pt x="77" y="24"/>
                  <a:pt x="77" y="23"/>
                  <a:pt x="77" y="23"/>
                </a:cubicBezTo>
                <a:cubicBezTo>
                  <a:pt x="77" y="23"/>
                  <a:pt x="75" y="21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5" y="19"/>
                  <a:pt x="74" y="19"/>
                  <a:pt x="74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1" y="20"/>
                  <a:pt x="71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7" y="17"/>
                  <a:pt x="66" y="16"/>
                </a:cubicBezTo>
                <a:cubicBezTo>
                  <a:pt x="66" y="16"/>
                  <a:pt x="66" y="16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4"/>
                  <a:pt x="68" y="13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5" y="9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9"/>
                  <a:pt x="61" y="10"/>
                  <a:pt x="61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10"/>
                  <a:pt x="59" y="10"/>
                </a:cubicBezTo>
                <a:cubicBezTo>
                  <a:pt x="59" y="10"/>
                  <a:pt x="56" y="9"/>
                  <a:pt x="55" y="8"/>
                </a:cubicBezTo>
                <a:cubicBezTo>
                  <a:pt x="55" y="8"/>
                  <a:pt x="54" y="7"/>
                  <a:pt x="54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3"/>
                  <a:pt x="55" y="2"/>
                  <a:pt x="5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2" y="2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2"/>
                  <a:pt x="49" y="2"/>
                </a:cubicBezTo>
                <a:cubicBezTo>
                  <a:pt x="49" y="2"/>
                  <a:pt x="48" y="4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4" y="5"/>
                  <a:pt x="42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41" y="4"/>
                  <a:pt x="41" y="3"/>
                  <a:pt x="41" y="1"/>
                </a:cubicBezTo>
                <a:cubicBezTo>
                  <a:pt x="41" y="0"/>
                  <a:pt x="40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6" y="0"/>
                  <a:pt x="35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1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9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1"/>
                  <a:pt x="11" y="21"/>
                </a:cubicBezTo>
                <a:cubicBezTo>
                  <a:pt x="10" y="22"/>
                  <a:pt x="9" y="23"/>
                  <a:pt x="9" y="25"/>
                </a:cubicBezTo>
                <a:cubicBezTo>
                  <a:pt x="8" y="25"/>
                  <a:pt x="8" y="26"/>
                  <a:pt x="8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6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5"/>
                  <a:pt x="2" y="28"/>
                  <a:pt x="2" y="29"/>
                </a:cubicBezTo>
                <a:cubicBezTo>
                  <a:pt x="1" y="31"/>
                  <a:pt x="2" y="31"/>
                  <a:pt x="2" y="31"/>
                </a:cubicBezTo>
                <a:cubicBezTo>
                  <a:pt x="2" y="31"/>
                  <a:pt x="5" y="32"/>
                  <a:pt x="5" y="32"/>
                </a:cubicBezTo>
                <a:cubicBezTo>
                  <a:pt x="6" y="32"/>
                  <a:pt x="6" y="34"/>
                  <a:pt x="6" y="34"/>
                </a:cubicBezTo>
                <a:cubicBezTo>
                  <a:pt x="6" y="34"/>
                  <a:pt x="5" y="36"/>
                  <a:pt x="5" y="38"/>
                </a:cubicBezTo>
                <a:cubicBezTo>
                  <a:pt x="5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3" y="39"/>
                  <a:pt x="2" y="39"/>
                </a:cubicBezTo>
                <a:cubicBezTo>
                  <a:pt x="0" y="40"/>
                  <a:pt x="0" y="41"/>
                  <a:pt x="0" y="41"/>
                </a:cubicBezTo>
                <a:cubicBezTo>
                  <a:pt x="0" y="41"/>
                  <a:pt x="1" y="43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8"/>
                  <a:pt x="7" y="50"/>
                  <a:pt x="7" y="52"/>
                </a:cubicBezTo>
                <a:cubicBezTo>
                  <a:pt x="8" y="53"/>
                  <a:pt x="7" y="53"/>
                  <a:pt x="7" y="53"/>
                </a:cubicBezTo>
                <a:cubicBezTo>
                  <a:pt x="7" y="53"/>
                  <a:pt x="6" y="54"/>
                  <a:pt x="5" y="54"/>
                </a:cubicBezTo>
                <a:cubicBezTo>
                  <a:pt x="3" y="55"/>
                  <a:pt x="4" y="56"/>
                  <a:pt x="4" y="56"/>
                </a:cubicBezTo>
                <a:cubicBezTo>
                  <a:pt x="4" y="56"/>
                  <a:pt x="5" y="59"/>
                  <a:pt x="6" y="60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8" y="60"/>
                  <a:pt x="8" y="60"/>
                </a:cubicBezTo>
                <a:cubicBezTo>
                  <a:pt x="8" y="60"/>
                  <a:pt x="9" y="59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2" y="61"/>
                  <a:pt x="14" y="62"/>
                  <a:pt x="14" y="63"/>
                </a:cubicBezTo>
                <a:cubicBezTo>
                  <a:pt x="15" y="64"/>
                  <a:pt x="14" y="65"/>
                  <a:pt x="14" y="65"/>
                </a:cubicBezTo>
                <a:cubicBezTo>
                  <a:pt x="14" y="65"/>
                  <a:pt x="14" y="66"/>
                  <a:pt x="13" y="67"/>
                </a:cubicBezTo>
                <a:cubicBezTo>
                  <a:pt x="12" y="68"/>
                  <a:pt x="13" y="69"/>
                  <a:pt x="13" y="69"/>
                </a:cubicBezTo>
                <a:cubicBezTo>
                  <a:pt x="13" y="69"/>
                  <a:pt x="15" y="71"/>
                  <a:pt x="16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2"/>
                  <a:pt x="18" y="71"/>
                  <a:pt x="18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0"/>
                  <a:pt x="24" y="71"/>
                  <a:pt x="25" y="71"/>
                </a:cubicBezTo>
                <a:cubicBezTo>
                  <a:pt x="26" y="72"/>
                  <a:pt x="26" y="73"/>
                  <a:pt x="26" y="73"/>
                </a:cubicBezTo>
                <a:cubicBezTo>
                  <a:pt x="26" y="73"/>
                  <a:pt x="26" y="73"/>
                  <a:pt x="25" y="75"/>
                </a:cubicBezTo>
                <a:cubicBezTo>
                  <a:pt x="25" y="77"/>
                  <a:pt x="26" y="77"/>
                  <a:pt x="26" y="77"/>
                </a:cubicBezTo>
                <a:cubicBezTo>
                  <a:pt x="26" y="77"/>
                  <a:pt x="28" y="78"/>
                  <a:pt x="30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1" y="78"/>
                  <a:pt x="32" y="78"/>
                  <a:pt x="32" y="78"/>
                </a:cubicBezTo>
                <a:cubicBezTo>
                  <a:pt x="32" y="78"/>
                  <a:pt x="32" y="76"/>
                  <a:pt x="33" y="75"/>
                </a:cubicBezTo>
                <a:cubicBezTo>
                  <a:pt x="33" y="74"/>
                  <a:pt x="33" y="74"/>
                  <a:pt x="34" y="74"/>
                </a:cubicBezTo>
                <a:cubicBezTo>
                  <a:pt x="34" y="74"/>
                  <a:pt x="34" y="74"/>
                  <a:pt x="35" y="74"/>
                </a:cubicBezTo>
                <a:cubicBezTo>
                  <a:pt x="35" y="74"/>
                  <a:pt x="37" y="75"/>
                  <a:pt x="38" y="75"/>
                </a:cubicBezTo>
                <a:cubicBezTo>
                  <a:pt x="40" y="75"/>
                  <a:pt x="40" y="76"/>
                  <a:pt x="40" y="76"/>
                </a:cubicBezTo>
                <a:cubicBezTo>
                  <a:pt x="40" y="76"/>
                  <a:pt x="40" y="77"/>
                  <a:pt x="40" y="79"/>
                </a:cubicBezTo>
                <a:cubicBezTo>
                  <a:pt x="40" y="80"/>
                  <a:pt x="41" y="80"/>
                  <a:pt x="41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4" y="80"/>
                  <a:pt x="45" y="79"/>
                </a:cubicBezTo>
                <a:cubicBezTo>
                  <a:pt x="47" y="79"/>
                  <a:pt x="47" y="78"/>
                  <a:pt x="47" y="78"/>
                </a:cubicBezTo>
                <a:cubicBezTo>
                  <a:pt x="47" y="78"/>
                  <a:pt x="47" y="76"/>
                  <a:pt x="47" y="75"/>
                </a:cubicBezTo>
                <a:cubicBezTo>
                  <a:pt x="46" y="74"/>
                  <a:pt x="48" y="74"/>
                  <a:pt x="48" y="74"/>
                </a:cubicBezTo>
                <a:cubicBezTo>
                  <a:pt x="48" y="74"/>
                  <a:pt x="50" y="73"/>
                  <a:pt x="52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5"/>
                  <a:pt x="55" y="76"/>
                </a:cubicBezTo>
                <a:cubicBezTo>
                  <a:pt x="55" y="76"/>
                  <a:pt x="56" y="76"/>
                  <a:pt x="56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7" y="76"/>
                  <a:pt x="59" y="75"/>
                  <a:pt x="60" y="74"/>
                </a:cubicBezTo>
                <a:cubicBezTo>
                  <a:pt x="62" y="74"/>
                  <a:pt x="61" y="72"/>
                  <a:pt x="61" y="72"/>
                </a:cubicBezTo>
                <a:cubicBezTo>
                  <a:pt x="61" y="72"/>
                  <a:pt x="60" y="71"/>
                  <a:pt x="60" y="70"/>
                </a:cubicBezTo>
                <a:cubicBezTo>
                  <a:pt x="59" y="70"/>
                  <a:pt x="60" y="69"/>
                  <a:pt x="61" y="68"/>
                </a:cubicBezTo>
                <a:cubicBezTo>
                  <a:pt x="61" y="68"/>
                  <a:pt x="63" y="67"/>
                  <a:pt x="64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6"/>
                  <a:pt x="67" y="67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7"/>
                  <a:pt x="69" y="67"/>
                </a:cubicBezTo>
                <a:cubicBezTo>
                  <a:pt x="69" y="67"/>
                  <a:pt x="71" y="65"/>
                  <a:pt x="72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2" y="62"/>
                  <a:pt x="72" y="62"/>
                </a:cubicBezTo>
                <a:cubicBezTo>
                  <a:pt x="72" y="62"/>
                  <a:pt x="70" y="61"/>
                  <a:pt x="70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9"/>
                  <a:pt x="70" y="59"/>
                  <a:pt x="70" y="59"/>
                </a:cubicBezTo>
                <a:cubicBezTo>
                  <a:pt x="70" y="58"/>
                  <a:pt x="71" y="56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7" y="55"/>
                  <a:pt x="78" y="54"/>
                  <a:pt x="78" y="54"/>
                </a:cubicBezTo>
                <a:cubicBezTo>
                  <a:pt x="78" y="54"/>
                  <a:pt x="78" y="52"/>
                  <a:pt x="79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49"/>
                  <a:pt x="78" y="48"/>
                  <a:pt x="78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7"/>
                  <a:pt x="75" y="47"/>
                  <a:pt x="75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5"/>
                  <a:pt x="75" y="43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6" y="41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40"/>
                  <a:pt x="78" y="40"/>
                  <a:pt x="79" y="40"/>
                </a:cubicBezTo>
                <a:cubicBezTo>
                  <a:pt x="80" y="40"/>
                  <a:pt x="80" y="39"/>
                  <a:pt x="80" y="39"/>
                </a:cubicBezTo>
                <a:close/>
                <a:moveTo>
                  <a:pt x="64" y="35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5" y="16"/>
                  <a:pt x="45" y="16"/>
                  <a:pt x="45" y="16"/>
                </a:cubicBezTo>
                <a:cubicBezTo>
                  <a:pt x="54" y="18"/>
                  <a:pt x="62" y="26"/>
                  <a:pt x="64" y="35"/>
                </a:cubicBezTo>
                <a:close/>
                <a:moveTo>
                  <a:pt x="35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6" y="36"/>
                  <a:pt x="36" y="37"/>
                  <a:pt x="35" y="37"/>
                </a:cubicBezTo>
                <a:cubicBezTo>
                  <a:pt x="16" y="35"/>
                  <a:pt x="16" y="35"/>
                  <a:pt x="16" y="35"/>
                </a:cubicBezTo>
                <a:cubicBezTo>
                  <a:pt x="17" y="25"/>
                  <a:pt x="25" y="18"/>
                  <a:pt x="35" y="16"/>
                </a:cubicBezTo>
                <a:close/>
                <a:moveTo>
                  <a:pt x="16" y="45"/>
                </a:moveTo>
                <a:cubicBezTo>
                  <a:pt x="35" y="43"/>
                  <a:pt x="35" y="43"/>
                  <a:pt x="35" y="43"/>
                </a:cubicBezTo>
                <a:cubicBezTo>
                  <a:pt x="36" y="44"/>
                  <a:pt x="36" y="44"/>
                  <a:pt x="37" y="44"/>
                </a:cubicBezTo>
                <a:cubicBezTo>
                  <a:pt x="35" y="64"/>
                  <a:pt x="35" y="64"/>
                  <a:pt x="35" y="64"/>
                </a:cubicBezTo>
                <a:cubicBezTo>
                  <a:pt x="25" y="62"/>
                  <a:pt x="18" y="54"/>
                  <a:pt x="16" y="45"/>
                </a:cubicBezTo>
                <a:close/>
                <a:moveTo>
                  <a:pt x="45" y="64"/>
                </a:move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54"/>
                  <a:pt x="54" y="62"/>
                  <a:pt x="45" y="6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Freeform 10"/>
          <p:cNvSpPr>
            <a:spLocks noEditPoints="1"/>
          </p:cNvSpPr>
          <p:nvPr userDrawn="1"/>
        </p:nvSpPr>
        <p:spPr bwMode="auto">
          <a:xfrm flipH="1">
            <a:off x="4786894" y="5196855"/>
            <a:ext cx="665132" cy="652276"/>
          </a:xfrm>
          <a:custGeom>
            <a:avLst/>
            <a:gdLst>
              <a:gd name="T0" fmla="*/ 111 w 124"/>
              <a:gd name="T1" fmla="*/ 43 h 126"/>
              <a:gd name="T2" fmla="*/ 114 w 124"/>
              <a:gd name="T3" fmla="*/ 27 h 126"/>
              <a:gd name="T4" fmla="*/ 94 w 124"/>
              <a:gd name="T5" fmla="*/ 21 h 126"/>
              <a:gd name="T6" fmla="*/ 87 w 124"/>
              <a:gd name="T7" fmla="*/ 7 h 126"/>
              <a:gd name="T8" fmla="*/ 70 w 124"/>
              <a:gd name="T9" fmla="*/ 11 h 126"/>
              <a:gd name="T10" fmla="*/ 64 w 124"/>
              <a:gd name="T11" fmla="*/ 0 h 126"/>
              <a:gd name="T12" fmla="*/ 53 w 124"/>
              <a:gd name="T13" fmla="*/ 12 h 126"/>
              <a:gd name="T14" fmla="*/ 32 w 124"/>
              <a:gd name="T15" fmla="*/ 8 h 126"/>
              <a:gd name="T16" fmla="*/ 27 w 124"/>
              <a:gd name="T17" fmla="*/ 25 h 126"/>
              <a:gd name="T18" fmla="*/ 9 w 124"/>
              <a:gd name="T19" fmla="*/ 30 h 126"/>
              <a:gd name="T20" fmla="*/ 13 w 124"/>
              <a:gd name="T21" fmla="*/ 46 h 126"/>
              <a:gd name="T22" fmla="*/ 0 w 124"/>
              <a:gd name="T23" fmla="*/ 61 h 126"/>
              <a:gd name="T24" fmla="*/ 11 w 124"/>
              <a:gd name="T25" fmla="*/ 73 h 126"/>
              <a:gd name="T26" fmla="*/ 9 w 124"/>
              <a:gd name="T27" fmla="*/ 91 h 126"/>
              <a:gd name="T28" fmla="*/ 24 w 124"/>
              <a:gd name="T29" fmla="*/ 100 h 126"/>
              <a:gd name="T30" fmla="*/ 30 w 124"/>
              <a:gd name="T31" fmla="*/ 104 h 126"/>
              <a:gd name="T32" fmla="*/ 38 w 124"/>
              <a:gd name="T33" fmla="*/ 120 h 126"/>
              <a:gd name="T34" fmla="*/ 55 w 124"/>
              <a:gd name="T35" fmla="*/ 115 h 126"/>
              <a:gd name="T36" fmla="*/ 61 w 124"/>
              <a:gd name="T37" fmla="*/ 126 h 126"/>
              <a:gd name="T38" fmla="*/ 72 w 124"/>
              <a:gd name="T39" fmla="*/ 114 h 126"/>
              <a:gd name="T40" fmla="*/ 90 w 124"/>
              <a:gd name="T41" fmla="*/ 120 h 126"/>
              <a:gd name="T42" fmla="*/ 97 w 124"/>
              <a:gd name="T43" fmla="*/ 104 h 126"/>
              <a:gd name="T44" fmla="*/ 104 w 124"/>
              <a:gd name="T45" fmla="*/ 96 h 126"/>
              <a:gd name="T46" fmla="*/ 120 w 124"/>
              <a:gd name="T47" fmla="*/ 88 h 126"/>
              <a:gd name="T48" fmla="*/ 114 w 124"/>
              <a:gd name="T49" fmla="*/ 70 h 126"/>
              <a:gd name="T50" fmla="*/ 124 w 124"/>
              <a:gd name="T51" fmla="*/ 57 h 126"/>
              <a:gd name="T52" fmla="*/ 80 w 124"/>
              <a:gd name="T53" fmla="*/ 64 h 126"/>
              <a:gd name="T54" fmla="*/ 79 w 124"/>
              <a:gd name="T55" fmla="*/ 70 h 126"/>
              <a:gd name="T56" fmla="*/ 77 w 124"/>
              <a:gd name="T57" fmla="*/ 73 h 126"/>
              <a:gd name="T58" fmla="*/ 72 w 124"/>
              <a:gd name="T59" fmla="*/ 74 h 126"/>
              <a:gd name="T60" fmla="*/ 73 w 124"/>
              <a:gd name="T61" fmla="*/ 78 h 126"/>
              <a:gd name="T62" fmla="*/ 68 w 124"/>
              <a:gd name="T63" fmla="*/ 77 h 126"/>
              <a:gd name="T64" fmla="*/ 65 w 124"/>
              <a:gd name="T65" fmla="*/ 81 h 126"/>
              <a:gd name="T66" fmla="*/ 60 w 124"/>
              <a:gd name="T67" fmla="*/ 78 h 126"/>
              <a:gd name="T68" fmla="*/ 56 w 124"/>
              <a:gd name="T69" fmla="*/ 79 h 126"/>
              <a:gd name="T70" fmla="*/ 53 w 124"/>
              <a:gd name="T71" fmla="*/ 78 h 126"/>
              <a:gd name="T72" fmla="*/ 52 w 124"/>
              <a:gd name="T73" fmla="*/ 73 h 126"/>
              <a:gd name="T74" fmla="*/ 48 w 124"/>
              <a:gd name="T75" fmla="*/ 74 h 126"/>
              <a:gd name="T76" fmla="*/ 49 w 124"/>
              <a:gd name="T77" fmla="*/ 69 h 126"/>
              <a:gd name="T78" fmla="*/ 45 w 124"/>
              <a:gd name="T79" fmla="*/ 65 h 126"/>
              <a:gd name="T80" fmla="*/ 48 w 124"/>
              <a:gd name="T81" fmla="*/ 61 h 126"/>
              <a:gd name="T82" fmla="*/ 46 w 124"/>
              <a:gd name="T83" fmla="*/ 56 h 126"/>
              <a:gd name="T84" fmla="*/ 51 w 124"/>
              <a:gd name="T85" fmla="*/ 54 h 126"/>
              <a:gd name="T86" fmla="*/ 52 w 124"/>
              <a:gd name="T87" fmla="*/ 49 h 126"/>
              <a:gd name="T88" fmla="*/ 57 w 124"/>
              <a:gd name="T89" fmla="*/ 50 h 126"/>
              <a:gd name="T90" fmla="*/ 61 w 124"/>
              <a:gd name="T91" fmla="*/ 45 h 126"/>
              <a:gd name="T92" fmla="*/ 65 w 124"/>
              <a:gd name="T93" fmla="*/ 48 h 126"/>
              <a:gd name="T94" fmla="*/ 69 w 124"/>
              <a:gd name="T95" fmla="*/ 47 h 126"/>
              <a:gd name="T96" fmla="*/ 72 w 124"/>
              <a:gd name="T97" fmla="*/ 49 h 126"/>
              <a:gd name="T98" fmla="*/ 77 w 124"/>
              <a:gd name="T99" fmla="*/ 53 h 126"/>
              <a:gd name="T100" fmla="*/ 78 w 124"/>
              <a:gd name="T101" fmla="*/ 56 h 126"/>
              <a:gd name="T102" fmla="*/ 80 w 124"/>
              <a:gd name="T103" fmla="*/ 6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26">
                <a:moveTo>
                  <a:pt x="122" y="56"/>
                </a:moveTo>
                <a:cubicBezTo>
                  <a:pt x="114" y="54"/>
                  <a:pt x="114" y="54"/>
                  <a:pt x="114" y="54"/>
                </a:cubicBezTo>
                <a:cubicBezTo>
                  <a:pt x="113" y="50"/>
                  <a:pt x="112" y="46"/>
                  <a:pt x="111" y="43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8" y="36"/>
                  <a:pt x="118" y="35"/>
                  <a:pt x="118" y="35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6"/>
                  <a:pt x="112" y="26"/>
                  <a:pt x="112" y="26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9" y="26"/>
                  <a:pt x="97" y="23"/>
                  <a:pt x="94" y="21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2"/>
                  <a:pt x="95" y="11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7"/>
                  <a:pt x="85" y="7"/>
                  <a:pt x="85" y="8"/>
                </a:cubicBezTo>
                <a:cubicBezTo>
                  <a:pt x="80" y="14"/>
                  <a:pt x="80" y="14"/>
                  <a:pt x="80" y="14"/>
                </a:cubicBezTo>
                <a:cubicBezTo>
                  <a:pt x="77" y="13"/>
                  <a:pt x="73" y="12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2"/>
                  <a:pt x="54" y="3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5" y="14"/>
                  <a:pt x="42" y="15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5"/>
                </a:cubicBezTo>
                <a:cubicBezTo>
                  <a:pt x="27" y="25"/>
                  <a:pt x="27" y="25"/>
                  <a:pt x="27" y="25"/>
                </a:cubicBezTo>
                <a:cubicBezTo>
                  <a:pt x="25" y="27"/>
                  <a:pt x="23" y="29"/>
                  <a:pt x="21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29"/>
                  <a:pt x="10" y="29"/>
                  <a:pt x="9" y="3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6" y="40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50"/>
                  <a:pt x="11" y="53"/>
                  <a:pt x="11" y="56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1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1"/>
                  <a:pt x="2" y="71"/>
                  <a:pt x="3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7"/>
                  <a:pt x="14" y="82"/>
                  <a:pt x="16" y="86"/>
                </a:cubicBezTo>
                <a:cubicBezTo>
                  <a:pt x="10" y="89"/>
                  <a:pt x="10" y="89"/>
                  <a:pt x="10" y="89"/>
                </a:cubicBezTo>
                <a:cubicBezTo>
                  <a:pt x="9" y="90"/>
                  <a:pt x="9" y="91"/>
                  <a:pt x="9" y="91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101"/>
                  <a:pt x="13" y="101"/>
                  <a:pt x="14" y="101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100"/>
                  <a:pt x="25" y="100"/>
                  <a:pt x="25" y="99"/>
                </a:cubicBezTo>
                <a:cubicBezTo>
                  <a:pt x="27" y="101"/>
                  <a:pt x="28" y="102"/>
                  <a:pt x="30" y="104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8" y="116"/>
                  <a:pt x="29" y="117"/>
                  <a:pt x="30" y="117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9" y="120"/>
                  <a:pt x="39" y="120"/>
                  <a:pt x="40" y="119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8" y="113"/>
                  <a:pt x="52" y="114"/>
                  <a:pt x="55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5"/>
                  <a:pt x="60" y="126"/>
                  <a:pt x="61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5"/>
                  <a:pt x="71" y="124"/>
                  <a:pt x="71" y="12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6" y="114"/>
                  <a:pt x="79" y="113"/>
                  <a:pt x="82" y="112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20"/>
                  <a:pt x="89" y="120"/>
                  <a:pt x="90" y="120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9" y="116"/>
                  <a:pt x="99" y="115"/>
                  <a:pt x="99" y="11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9" y="101"/>
                  <a:pt x="101" y="98"/>
                  <a:pt x="103" y="96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5" y="98"/>
                  <a:pt x="116" y="97"/>
                  <a:pt x="116" y="9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19" y="87"/>
                  <a:pt x="119" y="86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3" y="78"/>
                  <a:pt x="114" y="74"/>
                  <a:pt x="114" y="70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6"/>
                  <a:pt x="123" y="56"/>
                  <a:pt x="122" y="56"/>
                </a:cubicBezTo>
                <a:close/>
                <a:moveTo>
                  <a:pt x="80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7"/>
                  <a:pt x="77" y="68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3"/>
                  <a:pt x="73" y="74"/>
                  <a:pt x="72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8" y="77"/>
                  <a:pt x="68" y="77"/>
                  <a:pt x="68" y="77"/>
                </a:cubicBezTo>
                <a:cubicBezTo>
                  <a:pt x="67" y="77"/>
                  <a:pt x="66" y="77"/>
                  <a:pt x="65" y="78"/>
                </a:cubicBezTo>
                <a:cubicBezTo>
                  <a:pt x="65" y="80"/>
                  <a:pt x="65" y="80"/>
                  <a:pt x="65" y="8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59" y="77"/>
                  <a:pt x="58" y="77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4"/>
                  <a:pt x="52" y="74"/>
                  <a:pt x="52" y="73"/>
                </a:cubicBezTo>
                <a:cubicBezTo>
                  <a:pt x="52" y="74"/>
                  <a:pt x="52" y="74"/>
                  <a:pt x="52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6" y="65"/>
                  <a:pt x="46" y="65"/>
                  <a:pt x="46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2"/>
                  <a:pt x="45" y="62"/>
                  <a:pt x="45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0"/>
                  <a:pt x="48" y="59"/>
                  <a:pt x="49" y="58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6"/>
                  <a:pt x="46" y="56"/>
                  <a:pt x="46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3"/>
                  <a:pt x="52" y="53"/>
                  <a:pt x="53" y="52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9" y="49"/>
                  <a:pt x="60" y="49"/>
                </a:cubicBezTo>
                <a:cubicBezTo>
                  <a:pt x="60" y="46"/>
                  <a:pt x="60" y="46"/>
                  <a:pt x="60" y="46"/>
                </a:cubicBezTo>
                <a:cubicBezTo>
                  <a:pt x="61" y="45"/>
                  <a:pt x="61" y="45"/>
                  <a:pt x="61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9"/>
                  <a:pt x="67" y="49"/>
                  <a:pt x="67" y="49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2"/>
                  <a:pt x="73" y="52"/>
                  <a:pt x="74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7" y="58"/>
                  <a:pt x="77" y="59"/>
                  <a:pt x="77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Freeform 12"/>
          <p:cNvSpPr>
            <a:spLocks noEditPoints="1"/>
          </p:cNvSpPr>
          <p:nvPr userDrawn="1"/>
        </p:nvSpPr>
        <p:spPr bwMode="auto">
          <a:xfrm flipH="1">
            <a:off x="3938133" y="4367974"/>
            <a:ext cx="904945" cy="890865"/>
          </a:xfrm>
          <a:custGeom>
            <a:avLst/>
            <a:gdLst>
              <a:gd name="T0" fmla="*/ 156 w 169"/>
              <a:gd name="T1" fmla="*/ 84 h 172"/>
              <a:gd name="T2" fmla="*/ 164 w 169"/>
              <a:gd name="T3" fmla="*/ 61 h 172"/>
              <a:gd name="T4" fmla="*/ 162 w 169"/>
              <a:gd name="T5" fmla="*/ 47 h 172"/>
              <a:gd name="T6" fmla="*/ 145 w 169"/>
              <a:gd name="T7" fmla="*/ 47 h 172"/>
              <a:gd name="T8" fmla="*/ 140 w 169"/>
              <a:gd name="T9" fmla="*/ 25 h 172"/>
              <a:gd name="T10" fmla="*/ 129 w 169"/>
              <a:gd name="T11" fmla="*/ 15 h 172"/>
              <a:gd name="T12" fmla="*/ 118 w 169"/>
              <a:gd name="T13" fmla="*/ 22 h 172"/>
              <a:gd name="T14" fmla="*/ 105 w 169"/>
              <a:gd name="T15" fmla="*/ 17 h 172"/>
              <a:gd name="T16" fmla="*/ 100 w 169"/>
              <a:gd name="T17" fmla="*/ 1 h 172"/>
              <a:gd name="T18" fmla="*/ 86 w 169"/>
              <a:gd name="T19" fmla="*/ 2 h 172"/>
              <a:gd name="T20" fmla="*/ 66 w 169"/>
              <a:gd name="T21" fmla="*/ 17 h 172"/>
              <a:gd name="T22" fmla="*/ 54 w 169"/>
              <a:gd name="T23" fmla="*/ 5 h 172"/>
              <a:gd name="T24" fmla="*/ 42 w 169"/>
              <a:gd name="T25" fmla="*/ 13 h 172"/>
              <a:gd name="T26" fmla="*/ 35 w 169"/>
              <a:gd name="T27" fmla="*/ 34 h 172"/>
              <a:gd name="T28" fmla="*/ 19 w 169"/>
              <a:gd name="T29" fmla="*/ 30 h 172"/>
              <a:gd name="T30" fmla="*/ 12 w 169"/>
              <a:gd name="T31" fmla="*/ 43 h 172"/>
              <a:gd name="T32" fmla="*/ 16 w 169"/>
              <a:gd name="T33" fmla="*/ 65 h 172"/>
              <a:gd name="T34" fmla="*/ 0 w 169"/>
              <a:gd name="T35" fmla="*/ 70 h 172"/>
              <a:gd name="T36" fmla="*/ 2 w 169"/>
              <a:gd name="T37" fmla="*/ 85 h 172"/>
              <a:gd name="T38" fmla="*/ 16 w 169"/>
              <a:gd name="T39" fmla="*/ 107 h 172"/>
              <a:gd name="T40" fmla="*/ 6 w 169"/>
              <a:gd name="T41" fmla="*/ 113 h 172"/>
              <a:gd name="T42" fmla="*/ 10 w 169"/>
              <a:gd name="T43" fmla="*/ 127 h 172"/>
              <a:gd name="T44" fmla="*/ 26 w 169"/>
              <a:gd name="T45" fmla="*/ 127 h 172"/>
              <a:gd name="T46" fmla="*/ 31 w 169"/>
              <a:gd name="T47" fmla="*/ 135 h 172"/>
              <a:gd name="T48" fmla="*/ 28 w 169"/>
              <a:gd name="T49" fmla="*/ 152 h 172"/>
              <a:gd name="T50" fmla="*/ 42 w 169"/>
              <a:gd name="T51" fmla="*/ 157 h 172"/>
              <a:gd name="T52" fmla="*/ 64 w 169"/>
              <a:gd name="T53" fmla="*/ 155 h 172"/>
              <a:gd name="T54" fmla="*/ 67 w 169"/>
              <a:gd name="T55" fmla="*/ 169 h 172"/>
              <a:gd name="T56" fmla="*/ 81 w 169"/>
              <a:gd name="T57" fmla="*/ 171 h 172"/>
              <a:gd name="T58" fmla="*/ 87 w 169"/>
              <a:gd name="T59" fmla="*/ 158 h 172"/>
              <a:gd name="T60" fmla="*/ 107 w 169"/>
              <a:gd name="T61" fmla="*/ 167 h 172"/>
              <a:gd name="T62" fmla="*/ 122 w 169"/>
              <a:gd name="T63" fmla="*/ 165 h 172"/>
              <a:gd name="T64" fmla="*/ 123 w 169"/>
              <a:gd name="T65" fmla="*/ 148 h 172"/>
              <a:gd name="T66" fmla="*/ 133 w 169"/>
              <a:gd name="T67" fmla="*/ 139 h 172"/>
              <a:gd name="T68" fmla="*/ 147 w 169"/>
              <a:gd name="T69" fmla="*/ 143 h 172"/>
              <a:gd name="T70" fmla="*/ 157 w 169"/>
              <a:gd name="T71" fmla="*/ 132 h 172"/>
              <a:gd name="T72" fmla="*/ 147 w 169"/>
              <a:gd name="T73" fmla="*/ 120 h 172"/>
              <a:gd name="T74" fmla="*/ 165 w 169"/>
              <a:gd name="T75" fmla="*/ 104 h 172"/>
              <a:gd name="T76" fmla="*/ 169 w 169"/>
              <a:gd name="T77" fmla="*/ 90 h 172"/>
              <a:gd name="T78" fmla="*/ 82 w 169"/>
              <a:gd name="T79" fmla="*/ 142 h 172"/>
              <a:gd name="T80" fmla="*/ 76 w 169"/>
              <a:gd name="T81" fmla="*/ 86 h 172"/>
              <a:gd name="T82" fmla="*/ 82 w 169"/>
              <a:gd name="T83" fmla="*/ 142 h 172"/>
              <a:gd name="T84" fmla="*/ 76 w 169"/>
              <a:gd name="T85" fmla="*/ 80 h 172"/>
              <a:gd name="T86" fmla="*/ 82 w 169"/>
              <a:gd name="T87" fmla="*/ 25 h 172"/>
              <a:gd name="T88" fmla="*/ 87 w 169"/>
              <a:gd name="T89" fmla="*/ 142 h 172"/>
              <a:gd name="T90" fmla="*/ 93 w 169"/>
              <a:gd name="T91" fmla="*/ 86 h 172"/>
              <a:gd name="T92" fmla="*/ 87 w 169"/>
              <a:gd name="T93" fmla="*/ 142 h 172"/>
              <a:gd name="T94" fmla="*/ 87 w 169"/>
              <a:gd name="T95" fmla="*/ 75 h 172"/>
              <a:gd name="T96" fmla="*/ 143 w 169"/>
              <a:gd name="T97" fmla="*/ 8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72">
                <a:moveTo>
                  <a:pt x="167" y="88"/>
                </a:moveTo>
                <a:cubicBezTo>
                  <a:pt x="156" y="84"/>
                  <a:pt x="156" y="84"/>
                  <a:pt x="156" y="84"/>
                </a:cubicBezTo>
                <a:cubicBezTo>
                  <a:pt x="156" y="78"/>
                  <a:pt x="155" y="73"/>
                  <a:pt x="154" y="68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5" y="61"/>
                  <a:pt x="166" y="60"/>
                  <a:pt x="165" y="59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1" y="46"/>
                  <a:pt x="160" y="46"/>
                  <a:pt x="159" y="46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2" y="43"/>
                  <a:pt x="139" y="39"/>
                  <a:pt x="136" y="3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24"/>
                  <a:pt x="140" y="23"/>
                  <a:pt x="139" y="22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7" y="14"/>
                  <a:pt x="126" y="1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4" y="20"/>
                  <a:pt x="110" y="18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2"/>
                  <a:pt x="101" y="1"/>
                  <a:pt x="100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6" y="1"/>
                  <a:pt x="86" y="2"/>
                </a:cubicBezTo>
                <a:cubicBezTo>
                  <a:pt x="82" y="14"/>
                  <a:pt x="82" y="14"/>
                  <a:pt x="82" y="14"/>
                </a:cubicBezTo>
                <a:cubicBezTo>
                  <a:pt x="76" y="14"/>
                  <a:pt x="71" y="15"/>
                  <a:pt x="66" y="17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5"/>
                  <a:pt x="55" y="4"/>
                  <a:pt x="54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1" y="12"/>
                  <a:pt x="42" y="13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9"/>
                  <a:pt x="38" y="31"/>
                  <a:pt x="35" y="34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19" y="29"/>
                  <a:pt x="19" y="3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1"/>
                  <a:pt x="11" y="42"/>
                  <a:pt x="12" y="43"/>
                </a:cubicBezTo>
                <a:cubicBezTo>
                  <a:pt x="21" y="53"/>
                  <a:pt x="21" y="53"/>
                  <a:pt x="21" y="53"/>
                </a:cubicBezTo>
                <a:cubicBezTo>
                  <a:pt x="19" y="57"/>
                  <a:pt x="17" y="61"/>
                  <a:pt x="16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9"/>
                  <a:pt x="0" y="7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95"/>
                  <a:pt x="14" y="101"/>
                  <a:pt x="16" y="107"/>
                </a:cubicBezTo>
                <a:cubicBezTo>
                  <a:pt x="8" y="111"/>
                  <a:pt x="8" y="111"/>
                  <a:pt x="8" y="111"/>
                </a:cubicBezTo>
                <a:cubicBezTo>
                  <a:pt x="6" y="111"/>
                  <a:pt x="5" y="112"/>
                  <a:pt x="6" y="113"/>
                </a:cubicBezTo>
                <a:cubicBezTo>
                  <a:pt x="8" y="125"/>
                  <a:pt x="8" y="125"/>
                  <a:pt x="8" y="125"/>
                </a:cubicBezTo>
                <a:cubicBezTo>
                  <a:pt x="8" y="126"/>
                  <a:pt x="9" y="127"/>
                  <a:pt x="10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8"/>
                  <a:pt x="26" y="128"/>
                  <a:pt x="26" y="127"/>
                </a:cubicBezTo>
                <a:cubicBezTo>
                  <a:pt x="28" y="130"/>
                  <a:pt x="30" y="132"/>
                  <a:pt x="32" y="135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7" y="150"/>
                  <a:pt x="27" y="152"/>
                  <a:pt x="28" y="152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40" y="159"/>
                  <a:pt x="41" y="158"/>
                  <a:pt x="42" y="157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5" y="151"/>
                  <a:pt x="59" y="153"/>
                  <a:pt x="64" y="155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7" y="170"/>
                  <a:pt x="68" y="171"/>
                  <a:pt x="69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2"/>
                  <a:pt x="83" y="171"/>
                  <a:pt x="83" y="16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92" y="157"/>
                  <a:pt x="96" y="157"/>
                  <a:pt x="100" y="156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8" y="168"/>
                  <a:pt x="109" y="169"/>
                  <a:pt x="110" y="169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3" y="165"/>
                  <a:pt x="123" y="164"/>
                  <a:pt x="123" y="162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48"/>
                  <a:pt x="122" y="147"/>
                  <a:pt x="122" y="147"/>
                </a:cubicBezTo>
                <a:cubicBezTo>
                  <a:pt x="126" y="145"/>
                  <a:pt x="130" y="142"/>
                  <a:pt x="133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47" y="143"/>
                  <a:pt x="147" y="143"/>
                  <a:pt x="147" y="143"/>
                </a:cubicBezTo>
                <a:cubicBezTo>
                  <a:pt x="148" y="144"/>
                  <a:pt x="150" y="144"/>
                  <a:pt x="150" y="14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7" y="130"/>
                  <a:pt x="156" y="129"/>
                </a:cubicBezTo>
                <a:cubicBezTo>
                  <a:pt x="147" y="120"/>
                  <a:pt x="147" y="120"/>
                  <a:pt x="147" y="120"/>
                </a:cubicBezTo>
                <a:cubicBezTo>
                  <a:pt x="150" y="116"/>
                  <a:pt x="152" y="111"/>
                  <a:pt x="153" y="107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7" y="104"/>
                  <a:pt x="168" y="104"/>
                  <a:pt x="168" y="10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9"/>
                  <a:pt x="168" y="88"/>
                  <a:pt x="167" y="88"/>
                </a:cubicBezTo>
                <a:close/>
                <a:moveTo>
                  <a:pt x="82" y="142"/>
                </a:moveTo>
                <a:cubicBezTo>
                  <a:pt x="51" y="140"/>
                  <a:pt x="27" y="116"/>
                  <a:pt x="26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7" y="88"/>
                  <a:pt x="79" y="90"/>
                  <a:pt x="82" y="91"/>
                </a:cubicBezTo>
                <a:lnTo>
                  <a:pt x="82" y="142"/>
                </a:lnTo>
                <a:close/>
                <a:moveTo>
                  <a:pt x="82" y="75"/>
                </a:moveTo>
                <a:cubicBezTo>
                  <a:pt x="79" y="76"/>
                  <a:pt x="77" y="78"/>
                  <a:pt x="7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7" y="50"/>
                  <a:pt x="52" y="26"/>
                  <a:pt x="82" y="25"/>
                </a:cubicBezTo>
                <a:lnTo>
                  <a:pt x="82" y="75"/>
                </a:lnTo>
                <a:close/>
                <a:moveTo>
                  <a:pt x="87" y="142"/>
                </a:moveTo>
                <a:cubicBezTo>
                  <a:pt x="87" y="91"/>
                  <a:pt x="87" y="91"/>
                  <a:pt x="87" y="91"/>
                </a:cubicBezTo>
                <a:cubicBezTo>
                  <a:pt x="90" y="90"/>
                  <a:pt x="92" y="88"/>
                  <a:pt x="93" y="86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2" y="116"/>
                  <a:pt x="117" y="140"/>
                  <a:pt x="87" y="142"/>
                </a:cubicBezTo>
                <a:close/>
                <a:moveTo>
                  <a:pt x="93" y="80"/>
                </a:moveTo>
                <a:cubicBezTo>
                  <a:pt x="92" y="78"/>
                  <a:pt x="90" y="76"/>
                  <a:pt x="87" y="75"/>
                </a:cubicBezTo>
                <a:cubicBezTo>
                  <a:pt x="87" y="25"/>
                  <a:pt x="87" y="25"/>
                  <a:pt x="87" y="25"/>
                </a:cubicBezTo>
                <a:cubicBezTo>
                  <a:pt x="117" y="26"/>
                  <a:pt x="142" y="50"/>
                  <a:pt x="143" y="81"/>
                </a:cubicBezTo>
                <a:lnTo>
                  <a:pt x="93" y="8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Freeform 15"/>
          <p:cNvSpPr>
            <a:spLocks noEditPoints="1"/>
          </p:cNvSpPr>
          <p:nvPr userDrawn="1"/>
        </p:nvSpPr>
        <p:spPr bwMode="auto">
          <a:xfrm flipH="1">
            <a:off x="2344684" y="4512861"/>
            <a:ext cx="1119871" cy="1081292"/>
          </a:xfrm>
          <a:custGeom>
            <a:avLst/>
            <a:gdLst>
              <a:gd name="T0" fmla="*/ 193 w 209"/>
              <a:gd name="T1" fmla="*/ 99 h 209"/>
              <a:gd name="T2" fmla="*/ 207 w 209"/>
              <a:gd name="T3" fmla="*/ 78 h 209"/>
              <a:gd name="T4" fmla="*/ 201 w 209"/>
              <a:gd name="T5" fmla="*/ 62 h 209"/>
              <a:gd name="T6" fmla="*/ 174 w 209"/>
              <a:gd name="T7" fmla="*/ 50 h 209"/>
              <a:gd name="T8" fmla="*/ 167 w 209"/>
              <a:gd name="T9" fmla="*/ 42 h 209"/>
              <a:gd name="T10" fmla="*/ 160 w 209"/>
              <a:gd name="T11" fmla="*/ 15 h 209"/>
              <a:gd name="T12" fmla="*/ 141 w 209"/>
              <a:gd name="T13" fmla="*/ 6 h 209"/>
              <a:gd name="T14" fmla="*/ 111 w 209"/>
              <a:gd name="T15" fmla="*/ 16 h 209"/>
              <a:gd name="T16" fmla="*/ 100 w 209"/>
              <a:gd name="T17" fmla="*/ 16 h 209"/>
              <a:gd name="T18" fmla="*/ 70 w 209"/>
              <a:gd name="T19" fmla="*/ 6 h 209"/>
              <a:gd name="T20" fmla="*/ 51 w 209"/>
              <a:gd name="T21" fmla="*/ 15 h 209"/>
              <a:gd name="T22" fmla="*/ 43 w 209"/>
              <a:gd name="T23" fmla="*/ 42 h 209"/>
              <a:gd name="T24" fmla="*/ 36 w 209"/>
              <a:gd name="T25" fmla="*/ 50 h 209"/>
              <a:gd name="T26" fmla="*/ 10 w 209"/>
              <a:gd name="T27" fmla="*/ 62 h 209"/>
              <a:gd name="T28" fmla="*/ 4 w 209"/>
              <a:gd name="T29" fmla="*/ 78 h 209"/>
              <a:gd name="T30" fmla="*/ 17 w 209"/>
              <a:gd name="T31" fmla="*/ 99 h 209"/>
              <a:gd name="T32" fmla="*/ 17 w 209"/>
              <a:gd name="T33" fmla="*/ 110 h 209"/>
              <a:gd name="T34" fmla="*/ 4 w 209"/>
              <a:gd name="T35" fmla="*/ 130 h 209"/>
              <a:gd name="T36" fmla="*/ 10 w 209"/>
              <a:gd name="T37" fmla="*/ 146 h 209"/>
              <a:gd name="T38" fmla="*/ 36 w 209"/>
              <a:gd name="T39" fmla="*/ 159 h 209"/>
              <a:gd name="T40" fmla="*/ 43 w 209"/>
              <a:gd name="T41" fmla="*/ 167 h 209"/>
              <a:gd name="T42" fmla="*/ 51 w 209"/>
              <a:gd name="T43" fmla="*/ 193 h 209"/>
              <a:gd name="T44" fmla="*/ 70 w 209"/>
              <a:gd name="T45" fmla="*/ 202 h 209"/>
              <a:gd name="T46" fmla="*/ 99 w 209"/>
              <a:gd name="T47" fmla="*/ 192 h 209"/>
              <a:gd name="T48" fmla="*/ 110 w 209"/>
              <a:gd name="T49" fmla="*/ 192 h 209"/>
              <a:gd name="T50" fmla="*/ 141 w 209"/>
              <a:gd name="T51" fmla="*/ 202 h 209"/>
              <a:gd name="T52" fmla="*/ 160 w 209"/>
              <a:gd name="T53" fmla="*/ 193 h 209"/>
              <a:gd name="T54" fmla="*/ 168 w 209"/>
              <a:gd name="T55" fmla="*/ 166 h 209"/>
              <a:gd name="T56" fmla="*/ 175 w 209"/>
              <a:gd name="T57" fmla="*/ 158 h 209"/>
              <a:gd name="T58" fmla="*/ 201 w 209"/>
              <a:gd name="T59" fmla="*/ 146 h 209"/>
              <a:gd name="T60" fmla="*/ 207 w 209"/>
              <a:gd name="T61" fmla="*/ 130 h 209"/>
              <a:gd name="T62" fmla="*/ 193 w 209"/>
              <a:gd name="T63" fmla="*/ 110 h 209"/>
              <a:gd name="T64" fmla="*/ 143 w 209"/>
              <a:gd name="T65" fmla="*/ 37 h 209"/>
              <a:gd name="T66" fmla="*/ 61 w 209"/>
              <a:gd name="T67" fmla="*/ 57 h 209"/>
              <a:gd name="T68" fmla="*/ 99 w 209"/>
              <a:gd name="T69" fmla="*/ 99 h 209"/>
              <a:gd name="T70" fmla="*/ 65 w 209"/>
              <a:gd name="T71" fmla="*/ 63 h 209"/>
              <a:gd name="T72" fmla="*/ 107 w 209"/>
              <a:gd name="T73" fmla="*/ 46 h 209"/>
              <a:gd name="T74" fmla="*/ 107 w 209"/>
              <a:gd name="T75" fmla="*/ 95 h 209"/>
              <a:gd name="T76" fmla="*/ 99 w 209"/>
              <a:gd name="T77" fmla="*/ 106 h 209"/>
              <a:gd name="T78" fmla="*/ 49 w 209"/>
              <a:gd name="T79" fmla="*/ 106 h 209"/>
              <a:gd name="T80" fmla="*/ 107 w 209"/>
              <a:gd name="T81" fmla="*/ 112 h 209"/>
              <a:gd name="T82" fmla="*/ 107 w 209"/>
              <a:gd name="T83" fmla="*/ 161 h 209"/>
              <a:gd name="T84" fmla="*/ 114 w 209"/>
              <a:gd name="T85" fmla="*/ 108 h 209"/>
              <a:gd name="T86" fmla="*/ 148 w 209"/>
              <a:gd name="T87" fmla="*/ 144 h 209"/>
              <a:gd name="T88" fmla="*/ 113 w 209"/>
              <a:gd name="T89" fmla="*/ 98 h 209"/>
              <a:gd name="T90" fmla="*/ 115 w 209"/>
              <a:gd name="T91" fmla="*/ 101 h 209"/>
              <a:gd name="T92" fmla="*/ 41 w 209"/>
              <a:gd name="T93" fmla="*/ 100 h 209"/>
              <a:gd name="T94" fmla="*/ 28 w 209"/>
              <a:gd name="T95" fmla="*/ 109 h 209"/>
              <a:gd name="T96" fmla="*/ 54 w 209"/>
              <a:gd name="T97" fmla="*/ 162 h 209"/>
              <a:gd name="T98" fmla="*/ 61 w 209"/>
              <a:gd name="T99" fmla="*/ 168 h 209"/>
              <a:gd name="T100" fmla="*/ 143 w 209"/>
              <a:gd name="T101" fmla="*/ 156 h 209"/>
              <a:gd name="T102" fmla="*/ 159 w 209"/>
              <a:gd name="T103" fmla="*/ 159 h 209"/>
              <a:gd name="T104" fmla="*/ 182 w 209"/>
              <a:gd name="T105" fmla="*/ 109 h 209"/>
              <a:gd name="T106" fmla="*/ 143 w 209"/>
              <a:gd name="T107" fmla="*/ 52 h 209"/>
              <a:gd name="T108" fmla="*/ 169 w 209"/>
              <a:gd name="T109" fmla="*/ 10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9" h="209">
                <a:moveTo>
                  <a:pt x="209" y="108"/>
                </a:moveTo>
                <a:cubicBezTo>
                  <a:pt x="209" y="101"/>
                  <a:pt x="209" y="101"/>
                  <a:pt x="209" y="101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3" y="96"/>
                  <a:pt x="193" y="93"/>
                  <a:pt x="192" y="90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7" y="78"/>
                  <a:pt x="207" y="78"/>
                  <a:pt x="207" y="78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7"/>
                  <a:pt x="188" y="74"/>
                  <a:pt x="187" y="71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0" y="57"/>
                  <a:pt x="177" y="53"/>
                  <a:pt x="174" y="50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1" y="32"/>
                  <a:pt x="181" y="32"/>
                  <a:pt x="181" y="32"/>
                </a:cubicBezTo>
                <a:cubicBezTo>
                  <a:pt x="167" y="42"/>
                  <a:pt x="167" y="42"/>
                  <a:pt x="167" y="42"/>
                </a:cubicBezTo>
                <a:cubicBezTo>
                  <a:pt x="164" y="39"/>
                  <a:pt x="161" y="36"/>
                  <a:pt x="158" y="34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5" y="26"/>
                  <a:pt x="142" y="24"/>
                  <a:pt x="138" y="23"/>
                </a:cubicBezTo>
                <a:cubicBezTo>
                  <a:pt x="141" y="6"/>
                  <a:pt x="141" y="6"/>
                  <a:pt x="141" y="6"/>
                </a:cubicBezTo>
                <a:cubicBezTo>
                  <a:pt x="135" y="4"/>
                  <a:pt x="135" y="4"/>
                  <a:pt x="135" y="4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2" y="18"/>
                  <a:pt x="117" y="17"/>
                  <a:pt x="111" y="16"/>
                </a:cubicBezTo>
                <a:cubicBezTo>
                  <a:pt x="109" y="0"/>
                  <a:pt x="109" y="0"/>
                  <a:pt x="109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4" y="17"/>
                  <a:pt x="89" y="18"/>
                  <a:pt x="83" y="19"/>
                </a:cubicBezTo>
                <a:cubicBezTo>
                  <a:pt x="76" y="4"/>
                  <a:pt x="76" y="4"/>
                  <a:pt x="76" y="4"/>
                </a:cubicBezTo>
                <a:cubicBezTo>
                  <a:pt x="70" y="6"/>
                  <a:pt x="70" y="6"/>
                  <a:pt x="70" y="6"/>
                </a:cubicBezTo>
                <a:cubicBezTo>
                  <a:pt x="73" y="22"/>
                  <a:pt x="73" y="22"/>
                  <a:pt x="73" y="22"/>
                </a:cubicBezTo>
                <a:cubicBezTo>
                  <a:pt x="69" y="24"/>
                  <a:pt x="66" y="26"/>
                  <a:pt x="62" y="28"/>
                </a:cubicBezTo>
                <a:cubicBezTo>
                  <a:pt x="51" y="15"/>
                  <a:pt x="51" y="15"/>
                  <a:pt x="51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6"/>
                  <a:pt x="46" y="39"/>
                  <a:pt x="43" y="42"/>
                </a:cubicBezTo>
                <a:cubicBezTo>
                  <a:pt x="30" y="32"/>
                  <a:pt x="30" y="32"/>
                  <a:pt x="30" y="32"/>
                </a:cubicBezTo>
                <a:cubicBezTo>
                  <a:pt x="25" y="37"/>
                  <a:pt x="25" y="37"/>
                  <a:pt x="25" y="37"/>
                </a:cubicBezTo>
                <a:cubicBezTo>
                  <a:pt x="36" y="50"/>
                  <a:pt x="36" y="50"/>
                  <a:pt x="36" y="50"/>
                </a:cubicBezTo>
                <a:cubicBezTo>
                  <a:pt x="33" y="53"/>
                  <a:pt x="31" y="57"/>
                  <a:pt x="28" y="61"/>
                </a:cubicBezTo>
                <a:cubicBezTo>
                  <a:pt x="13" y="55"/>
                  <a:pt x="13" y="55"/>
                  <a:pt x="13" y="55"/>
                </a:cubicBezTo>
                <a:cubicBezTo>
                  <a:pt x="10" y="62"/>
                  <a:pt x="10" y="62"/>
                  <a:pt x="10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4"/>
                  <a:pt x="21" y="77"/>
                  <a:pt x="21" y="80"/>
                </a:cubicBezTo>
                <a:cubicBezTo>
                  <a:pt x="4" y="78"/>
                  <a:pt x="4" y="78"/>
                  <a:pt x="4" y="78"/>
                </a:cubicBezTo>
                <a:cubicBezTo>
                  <a:pt x="2" y="85"/>
                  <a:pt x="2" y="85"/>
                  <a:pt x="2" y="85"/>
                </a:cubicBezTo>
                <a:cubicBezTo>
                  <a:pt x="18" y="90"/>
                  <a:pt x="18" y="90"/>
                  <a:pt x="18" y="90"/>
                </a:cubicBezTo>
                <a:cubicBezTo>
                  <a:pt x="18" y="93"/>
                  <a:pt x="17" y="96"/>
                  <a:pt x="17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8"/>
                  <a:pt x="0" y="108"/>
                  <a:pt x="0" y="108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7" y="112"/>
                  <a:pt x="18" y="115"/>
                  <a:pt x="18" y="118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30"/>
                  <a:pt x="4" y="130"/>
                  <a:pt x="4" y="130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1" y="131"/>
                  <a:pt x="22" y="134"/>
                  <a:pt x="24" y="137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0" y="151"/>
                  <a:pt x="33" y="155"/>
                  <a:pt x="36" y="15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43" y="167"/>
                  <a:pt x="43" y="167"/>
                  <a:pt x="43" y="167"/>
                </a:cubicBezTo>
                <a:cubicBezTo>
                  <a:pt x="46" y="170"/>
                  <a:pt x="49" y="172"/>
                  <a:pt x="53" y="175"/>
                </a:cubicBezTo>
                <a:cubicBezTo>
                  <a:pt x="45" y="189"/>
                  <a:pt x="45" y="189"/>
                  <a:pt x="45" y="189"/>
                </a:cubicBezTo>
                <a:cubicBezTo>
                  <a:pt x="51" y="193"/>
                  <a:pt x="51" y="193"/>
                  <a:pt x="51" y="193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5" y="183"/>
                  <a:pt x="69" y="185"/>
                  <a:pt x="73" y="186"/>
                </a:cubicBezTo>
                <a:cubicBezTo>
                  <a:pt x="70" y="202"/>
                  <a:pt x="70" y="202"/>
                  <a:pt x="70" y="202"/>
                </a:cubicBezTo>
                <a:cubicBezTo>
                  <a:pt x="76" y="204"/>
                  <a:pt x="76" y="204"/>
                  <a:pt x="76" y="204"/>
                </a:cubicBezTo>
                <a:cubicBezTo>
                  <a:pt x="83" y="190"/>
                  <a:pt x="83" y="190"/>
                  <a:pt x="83" y="190"/>
                </a:cubicBezTo>
                <a:cubicBezTo>
                  <a:pt x="88" y="191"/>
                  <a:pt x="94" y="192"/>
                  <a:pt x="99" y="192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108" y="209"/>
                  <a:pt x="108" y="209"/>
                  <a:pt x="108" y="209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6" y="192"/>
                  <a:pt x="122" y="191"/>
                  <a:pt x="128" y="189"/>
                </a:cubicBezTo>
                <a:cubicBezTo>
                  <a:pt x="135" y="204"/>
                  <a:pt x="135" y="204"/>
                  <a:pt x="135" y="204"/>
                </a:cubicBezTo>
                <a:cubicBezTo>
                  <a:pt x="141" y="202"/>
                  <a:pt x="141" y="202"/>
                  <a:pt x="141" y="202"/>
                </a:cubicBezTo>
                <a:cubicBezTo>
                  <a:pt x="138" y="186"/>
                  <a:pt x="138" y="186"/>
                  <a:pt x="138" y="186"/>
                </a:cubicBezTo>
                <a:cubicBezTo>
                  <a:pt x="142" y="184"/>
                  <a:pt x="146" y="183"/>
                  <a:pt x="149" y="181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5" y="189"/>
                  <a:pt x="165" y="189"/>
                  <a:pt x="165" y="189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62" y="172"/>
                  <a:pt x="165" y="169"/>
                  <a:pt x="168" y="166"/>
                </a:cubicBezTo>
                <a:cubicBezTo>
                  <a:pt x="181" y="176"/>
                  <a:pt x="181" y="176"/>
                  <a:pt x="181" y="176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75" y="158"/>
                  <a:pt x="175" y="158"/>
                  <a:pt x="175" y="158"/>
                </a:cubicBezTo>
                <a:cubicBezTo>
                  <a:pt x="178" y="155"/>
                  <a:pt x="180" y="151"/>
                  <a:pt x="182" y="147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201" y="146"/>
                  <a:pt x="201" y="146"/>
                  <a:pt x="201" y="146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8" y="134"/>
                  <a:pt x="189" y="131"/>
                  <a:pt x="190" y="128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93" y="115"/>
                  <a:pt x="193" y="112"/>
                  <a:pt x="193" y="110"/>
                </a:cubicBezTo>
                <a:lnTo>
                  <a:pt x="209" y="108"/>
                </a:lnTo>
                <a:close/>
                <a:moveTo>
                  <a:pt x="105" y="27"/>
                </a:moveTo>
                <a:cubicBezTo>
                  <a:pt x="119" y="27"/>
                  <a:pt x="131" y="30"/>
                  <a:pt x="143" y="3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26" y="42"/>
                  <a:pt x="116" y="40"/>
                  <a:pt x="105" y="40"/>
                </a:cubicBezTo>
                <a:cubicBezTo>
                  <a:pt x="88" y="40"/>
                  <a:pt x="73" y="46"/>
                  <a:pt x="61" y="57"/>
                </a:cubicBezTo>
                <a:cubicBezTo>
                  <a:pt x="53" y="47"/>
                  <a:pt x="53" y="47"/>
                  <a:pt x="53" y="47"/>
                </a:cubicBezTo>
                <a:cubicBezTo>
                  <a:pt x="66" y="35"/>
                  <a:pt x="85" y="27"/>
                  <a:pt x="105" y="27"/>
                </a:cubicBezTo>
                <a:close/>
                <a:moveTo>
                  <a:pt x="99" y="99"/>
                </a:moveTo>
                <a:cubicBezTo>
                  <a:pt x="99" y="100"/>
                  <a:pt x="99" y="101"/>
                  <a:pt x="98" y="101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9" y="87"/>
                  <a:pt x="55" y="73"/>
                  <a:pt x="65" y="63"/>
                </a:cubicBezTo>
                <a:lnTo>
                  <a:pt x="99" y="99"/>
                </a:lnTo>
                <a:close/>
                <a:moveTo>
                  <a:pt x="68" y="60"/>
                </a:moveTo>
                <a:cubicBezTo>
                  <a:pt x="79" y="51"/>
                  <a:pt x="92" y="46"/>
                  <a:pt x="107" y="46"/>
                </a:cubicBezTo>
                <a:cubicBezTo>
                  <a:pt x="118" y="46"/>
                  <a:pt x="129" y="49"/>
                  <a:pt x="138" y="5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8" y="95"/>
                  <a:pt x="107" y="95"/>
                </a:cubicBezTo>
                <a:cubicBezTo>
                  <a:pt x="105" y="95"/>
                  <a:pt x="104" y="95"/>
                  <a:pt x="103" y="96"/>
                </a:cubicBezTo>
                <a:lnTo>
                  <a:pt x="68" y="60"/>
                </a:lnTo>
                <a:close/>
                <a:moveTo>
                  <a:pt x="99" y="106"/>
                </a:moveTo>
                <a:cubicBezTo>
                  <a:pt x="99" y="107"/>
                  <a:pt x="99" y="108"/>
                  <a:pt x="100" y="109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58" y="139"/>
                  <a:pt x="50" y="124"/>
                  <a:pt x="49" y="106"/>
                </a:cubicBezTo>
                <a:lnTo>
                  <a:pt x="99" y="106"/>
                </a:lnTo>
                <a:close/>
                <a:moveTo>
                  <a:pt x="104" y="111"/>
                </a:moveTo>
                <a:cubicBezTo>
                  <a:pt x="105" y="112"/>
                  <a:pt x="106" y="112"/>
                  <a:pt x="107" y="112"/>
                </a:cubicBezTo>
                <a:cubicBezTo>
                  <a:pt x="108" y="112"/>
                  <a:pt x="109" y="111"/>
                  <a:pt x="111" y="111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35" y="156"/>
                  <a:pt x="121" y="161"/>
                  <a:pt x="107" y="161"/>
                </a:cubicBezTo>
                <a:cubicBezTo>
                  <a:pt x="95" y="161"/>
                  <a:pt x="84" y="158"/>
                  <a:pt x="75" y="152"/>
                </a:cubicBezTo>
                <a:lnTo>
                  <a:pt x="104" y="111"/>
                </a:lnTo>
                <a:close/>
                <a:moveTo>
                  <a:pt x="114" y="108"/>
                </a:moveTo>
                <a:cubicBezTo>
                  <a:pt x="114" y="107"/>
                  <a:pt x="114" y="107"/>
                  <a:pt x="115" y="106"/>
                </a:cubicBezTo>
                <a:cubicBezTo>
                  <a:pt x="164" y="106"/>
                  <a:pt x="164" y="106"/>
                  <a:pt x="164" y="106"/>
                </a:cubicBezTo>
                <a:cubicBezTo>
                  <a:pt x="164" y="121"/>
                  <a:pt x="158" y="134"/>
                  <a:pt x="148" y="144"/>
                </a:cubicBezTo>
                <a:lnTo>
                  <a:pt x="114" y="108"/>
                </a:lnTo>
                <a:close/>
                <a:moveTo>
                  <a:pt x="115" y="101"/>
                </a:moveTo>
                <a:cubicBezTo>
                  <a:pt x="115" y="100"/>
                  <a:pt x="114" y="99"/>
                  <a:pt x="113" y="9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5" y="68"/>
                  <a:pt x="164" y="84"/>
                  <a:pt x="164" y="101"/>
                </a:cubicBezTo>
                <a:lnTo>
                  <a:pt x="115" y="101"/>
                </a:lnTo>
                <a:close/>
                <a:moveTo>
                  <a:pt x="46" y="54"/>
                </a:moveTo>
                <a:cubicBezTo>
                  <a:pt x="55" y="63"/>
                  <a:pt x="55" y="63"/>
                  <a:pt x="55" y="63"/>
                </a:cubicBezTo>
                <a:cubicBezTo>
                  <a:pt x="47" y="73"/>
                  <a:pt x="41" y="86"/>
                  <a:pt x="41" y="10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83"/>
                  <a:pt x="35" y="66"/>
                  <a:pt x="46" y="54"/>
                </a:cubicBezTo>
                <a:close/>
                <a:moveTo>
                  <a:pt x="28" y="109"/>
                </a:moveTo>
                <a:cubicBezTo>
                  <a:pt x="41" y="109"/>
                  <a:pt x="41" y="109"/>
                  <a:pt x="41" y="109"/>
                </a:cubicBezTo>
                <a:cubicBezTo>
                  <a:pt x="42" y="126"/>
                  <a:pt x="50" y="141"/>
                  <a:pt x="61" y="152"/>
                </a:cubicBezTo>
                <a:cubicBezTo>
                  <a:pt x="54" y="162"/>
                  <a:pt x="54" y="162"/>
                  <a:pt x="54" y="162"/>
                </a:cubicBezTo>
                <a:cubicBezTo>
                  <a:pt x="39" y="149"/>
                  <a:pt x="29" y="130"/>
                  <a:pt x="28" y="109"/>
                </a:cubicBezTo>
                <a:close/>
                <a:moveTo>
                  <a:pt x="105" y="181"/>
                </a:moveTo>
                <a:cubicBezTo>
                  <a:pt x="89" y="181"/>
                  <a:pt x="73" y="176"/>
                  <a:pt x="61" y="168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79" y="164"/>
                  <a:pt x="91" y="169"/>
                  <a:pt x="105" y="169"/>
                </a:cubicBezTo>
                <a:cubicBezTo>
                  <a:pt x="119" y="169"/>
                  <a:pt x="133" y="164"/>
                  <a:pt x="143" y="156"/>
                </a:cubicBezTo>
                <a:cubicBezTo>
                  <a:pt x="152" y="165"/>
                  <a:pt x="152" y="165"/>
                  <a:pt x="152" y="165"/>
                </a:cubicBezTo>
                <a:cubicBezTo>
                  <a:pt x="139" y="175"/>
                  <a:pt x="123" y="181"/>
                  <a:pt x="105" y="181"/>
                </a:cubicBezTo>
                <a:close/>
                <a:moveTo>
                  <a:pt x="159" y="159"/>
                </a:moveTo>
                <a:cubicBezTo>
                  <a:pt x="150" y="150"/>
                  <a:pt x="150" y="150"/>
                  <a:pt x="150" y="150"/>
                </a:cubicBezTo>
                <a:cubicBezTo>
                  <a:pt x="161" y="140"/>
                  <a:pt x="168" y="125"/>
                  <a:pt x="169" y="109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1" y="129"/>
                  <a:pt x="172" y="146"/>
                  <a:pt x="159" y="159"/>
                </a:cubicBezTo>
                <a:close/>
                <a:moveTo>
                  <a:pt x="169" y="100"/>
                </a:moveTo>
                <a:cubicBezTo>
                  <a:pt x="168" y="80"/>
                  <a:pt x="158" y="63"/>
                  <a:pt x="143" y="52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69" y="55"/>
                  <a:pt x="181" y="76"/>
                  <a:pt x="182" y="100"/>
                </a:cubicBezTo>
                <a:lnTo>
                  <a:pt x="169" y="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7781699" y="4448936"/>
            <a:ext cx="1401516" cy="974103"/>
          </a:xfrm>
          <a:prstGeom prst="wedgeRectCallout">
            <a:avLst>
              <a:gd name="adj1" fmla="val -30478"/>
              <a:gd name="adj2" fmla="val 608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11563" y="1379988"/>
            <a:ext cx="5116286" cy="3556000"/>
          </a:xfrm>
          <a:prstGeom prst="wedgeRectCallout">
            <a:avLst>
              <a:gd name="adj1" fmla="val -1684"/>
              <a:gd name="adj2" fmla="val 59642"/>
            </a:avLst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156197" y="1141835"/>
            <a:ext cx="910732" cy="632991"/>
          </a:xfrm>
          <a:prstGeom prst="wedgeRectCallout">
            <a:avLst>
              <a:gd name="adj1" fmla="val -30478"/>
              <a:gd name="adj2" fmla="val 60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4178300" y="1700213"/>
            <a:ext cx="3835400" cy="274796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1966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izz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856792"/>
            <a:ext cx="5078413" cy="305111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question</a:t>
            </a:r>
          </a:p>
        </p:txBody>
      </p:sp>
      <p:sp>
        <p:nvSpPr>
          <p:cNvPr id="6" name="Ellipse 5"/>
          <p:cNvSpPr/>
          <p:nvPr userDrawn="1"/>
        </p:nvSpPr>
        <p:spPr>
          <a:xfrm>
            <a:off x="6275388" y="2139950"/>
            <a:ext cx="2593910" cy="25939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1401" t="-199997" r="1405" b="1"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stCxn id="6" idx="6"/>
          </p:cNvCxnSpPr>
          <p:nvPr userDrawn="1"/>
        </p:nvCxnSpPr>
        <p:spPr>
          <a:xfrm>
            <a:off x="8869298" y="3436905"/>
            <a:ext cx="339112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728662"/>
            <a:ext cx="10515600" cy="53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700213"/>
            <a:ext cx="10515601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7183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7284-C275-4CE4-BDF3-6EE548FD6CE0}" type="slidenum">
              <a:rPr lang="fr-FR" smtClean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7" name="Straight Connector 36"/>
          <p:cNvCxnSpPr/>
          <p:nvPr userDrawn="1"/>
        </p:nvCxnSpPr>
        <p:spPr>
          <a:xfrm rot="5400000">
            <a:off x="6081356" y="635173"/>
            <a:ext cx="0" cy="1313401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60"/>
          <p:cNvSpPr>
            <a:spLocks noChangeArrowheads="1"/>
          </p:cNvSpPr>
          <p:nvPr userDrawn="1"/>
        </p:nvSpPr>
        <p:spPr bwMode="auto">
          <a:xfrm>
            <a:off x="839788" y="6415541"/>
            <a:ext cx="272070" cy="272141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4038600" y="71962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111858" y="6403461"/>
            <a:ext cx="247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>
                <a:sym typeface="Webdings" panose="05030102010509060703" pitchFamily="18" charset="2"/>
              </a:rPr>
              <a:t></a:t>
            </a:r>
            <a:r>
              <a:rPr lang="fr-FR" sz="1200"/>
              <a:t>ELEMENT</a:t>
            </a:r>
            <a:r>
              <a:rPr lang="fr-FR" sz="1200">
                <a:solidFill>
                  <a:schemeClr val="tx2"/>
                </a:solidFill>
              </a:rPr>
              <a:t>AIRE </a:t>
            </a:r>
            <a:r>
              <a:rPr lang="fr-FR" sz="1200">
                <a:sym typeface="Webdings" panose="05030102010509060703" pitchFamily="18" charset="2"/>
              </a:rPr>
              <a:t>design marketing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41637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80" r:id="rId3"/>
    <p:sldLayoutId id="2147483687" r:id="rId4"/>
    <p:sldLayoutId id="2147483688" r:id="rId5"/>
    <p:sldLayoutId id="2147483689" r:id="rId6"/>
    <p:sldLayoutId id="2147483693" r:id="rId7"/>
    <p:sldLayoutId id="2147483694" r:id="rId8"/>
    <p:sldLayoutId id="2147483695" r:id="rId9"/>
    <p:sldLayoutId id="2147483696" r:id="rId10"/>
    <p:sldLayoutId id="2147483673" r:id="rId11"/>
    <p:sldLayoutId id="2147483674" r:id="rId12"/>
    <p:sldLayoutId id="2147483690" r:id="rId13"/>
    <p:sldLayoutId id="2147483682" r:id="rId14"/>
    <p:sldLayoutId id="2147483651" r:id="rId15"/>
    <p:sldLayoutId id="2147483650" r:id="rId16"/>
    <p:sldLayoutId id="2147483686" r:id="rId17"/>
    <p:sldLayoutId id="2147483683" r:id="rId18"/>
    <p:sldLayoutId id="2147483685" r:id="rId19"/>
    <p:sldLayoutId id="2147483691" r:id="rId20"/>
    <p:sldLayoutId id="2147483684" r:id="rId21"/>
    <p:sldLayoutId id="2147483665" r:id="rId22"/>
    <p:sldLayoutId id="2147483663" r:id="rId23"/>
    <p:sldLayoutId id="2147483664" r:id="rId24"/>
    <p:sldLayoutId id="2147483666" r:id="rId25"/>
    <p:sldLayoutId id="2147483667" r:id="rId26"/>
    <p:sldLayoutId id="2147483681" r:id="rId27"/>
    <p:sldLayoutId id="2147483692" r:id="rId28"/>
    <p:sldLayoutId id="2147483677" r:id="rId29"/>
    <p:sldLayoutId id="2147483679" r:id="rId30"/>
    <p:sldLayoutId id="2147483697" r:id="rId3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ebdings" panose="05030102010509060703" pitchFamily="18" charset="2"/>
        <a:buChar char="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0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59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9" orient="horz" pos="3906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2387" userDrawn="1">
          <p15:clr>
            <a:srgbClr val="F26B43"/>
          </p15:clr>
        </p15:guide>
        <p15:guide id="12" orient="horz" pos="2614" userDrawn="1">
          <p15:clr>
            <a:srgbClr val="F26B43"/>
          </p15:clr>
        </p15:guide>
        <p15:guide id="13" pos="3953" userDrawn="1">
          <p15:clr>
            <a:srgbClr val="F26B43"/>
          </p15:clr>
        </p15:guide>
        <p15:guide id="14" pos="3727" userDrawn="1">
          <p15:clr>
            <a:srgbClr val="F26B43"/>
          </p15:clr>
        </p15:guide>
        <p15:guide id="15" orient="horz" pos="1071" userDrawn="1">
          <p15:clr>
            <a:srgbClr val="F26B43"/>
          </p15:clr>
        </p15:guide>
        <p15:guide id="16" pos="2139" userDrawn="1">
          <p15:clr>
            <a:srgbClr val="F26B43"/>
          </p15:clr>
        </p15:guide>
        <p15:guide id="17" pos="5564" userDrawn="1">
          <p15:clr>
            <a:srgbClr val="F26B43"/>
          </p15:clr>
        </p15:guide>
        <p15:guide id="18" pos="2003" userDrawn="1">
          <p15:clr>
            <a:srgbClr val="F26B43"/>
          </p15:clr>
        </p15:guide>
        <p15:guide id="19" pos="2275" userDrawn="1">
          <p15:clr>
            <a:srgbClr val="F26B43"/>
          </p15:clr>
        </p15:guide>
        <p15:guide id="20" pos="5428" userDrawn="1">
          <p15:clr>
            <a:srgbClr val="F26B43"/>
          </p15:clr>
        </p15:guide>
        <p15:guide id="21" pos="57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79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AE127-7414-4EFB-B6A5-471986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Titre de diapositive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655B09F-07C2-4316-831E-EFF8050E8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3627"/>
              </p:ext>
            </p:extLst>
          </p:nvPr>
        </p:nvGraphicFramePr>
        <p:xfrm>
          <a:off x="6275388" y="1717675"/>
          <a:ext cx="5078412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E883B5-E1FC-410F-A60D-1BAE36641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thématique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B2E36BA-4439-43A8-9D5D-E1721179AD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975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64F7DDEB-CC7F-4880-80E8-92116B40EA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048302F-3BBE-4A58-B04D-9014B6F47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3C40DAB-AE75-45C3-BE41-7FA96263F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65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F363E102-64A5-45A8-8A99-D1D4A73E0D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A85986C-ED1B-43B4-8723-A615AA47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40AF44-29BB-47DF-B467-69F96D39ABB3}"/>
              </a:ext>
            </a:extLst>
          </p:cNvPr>
          <p:cNvSpPr txBox="1"/>
          <p:nvPr/>
        </p:nvSpPr>
        <p:spPr>
          <a:xfrm>
            <a:off x="917986" y="1936376"/>
            <a:ext cx="4905487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/>
              <a:t>LOREM IPSUM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/>
              <a:t>LOREM IPSUM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/>
              <a:t>LOREM IPSUM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/>
              <a:t>LOREM IPSUM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/>
              <a:t>LOREM IPSUM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/>
              <a:t>LOREM IPSUM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28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C6AB4-AB5F-4EA4-8647-E28B77B7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 de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17C2BC-FA8C-4BAF-B1D5-4470909C3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/>
              <a:t>thématique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0C20FD7-E19C-4744-92CF-45A54714A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9668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08091-022E-402F-9C13-E0C52718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TITRE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F9DE7-2CD4-4FB1-8A89-E9053112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  <a:r>
              <a:rPr lang="fr-FR"/>
              <a:t>um </a:t>
            </a:r>
            <a:r>
              <a:rPr lang="fr-FR" dirty="0"/>
              <a:t>dolor sit amet, consectetuer adipiscing elit. Maecenas porttitor congue massa</a:t>
            </a:r>
            <a:r>
              <a:rPr lang="fr-FR"/>
              <a:t>. </a:t>
            </a:r>
          </a:p>
          <a:p>
            <a:r>
              <a:rPr lang="fr-FR"/>
              <a:t>Fusce </a:t>
            </a:r>
            <a:r>
              <a:rPr lang="fr-FR" dirty="0"/>
              <a:t>posuere, magna sed pulvinar ultricies, purus lectus malesuada libero, sit amet commodo magna eros quis urna.</a:t>
            </a:r>
            <a:r>
              <a:rPr lang="fr-FR"/>
              <a:t>um </a:t>
            </a:r>
            <a:r>
              <a:rPr lang="fr-FR" dirty="0"/>
              <a:t>dolor sit amet, consectetuer adipiscing elit. Maecenas porttitor congue massa</a:t>
            </a:r>
            <a:r>
              <a:rPr lang="fr-FR"/>
              <a:t>. </a:t>
            </a:r>
          </a:p>
          <a:p>
            <a:r>
              <a:rPr lang="fr-FR"/>
              <a:t>Fusce </a:t>
            </a:r>
            <a:r>
              <a:rPr lang="fr-FR" dirty="0"/>
              <a:t>posuere, magna sed pulvinar ultricies, purus lectus malesuada libero, sit amet commodo magna eros quis urna.</a:t>
            </a:r>
            <a:r>
              <a:rPr lang="fr-FR"/>
              <a:t>um </a:t>
            </a:r>
            <a:r>
              <a:rPr lang="fr-FR" dirty="0"/>
              <a:t>dolor sit amet, consectetuer adipiscing elit. Maecenas porttitor congue massa. Fusce posuere, magna sed pulvinar ultricies, purus lectus malesuada libero, sit amet commodo magna eros quis urna.</a:t>
            </a:r>
            <a:endParaRPr lang="fr-FR"/>
          </a:p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28FF68-945C-4841-9BAC-BBC39E575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thématique</a:t>
            </a:r>
          </a:p>
        </p:txBody>
      </p:sp>
    </p:spTree>
    <p:extLst>
      <p:ext uri="{BB962C8B-B14F-4D97-AF65-F5344CB8AC3E}">
        <p14:creationId xmlns:p14="http://schemas.microsoft.com/office/powerpoint/2010/main" val="382932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08091-022E-402F-9C13-E0C52718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TITRE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F9DE7-2CD4-4FB1-8A89-E9053112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  <a:r>
              <a:rPr lang="fr-FR"/>
              <a:t>um </a:t>
            </a:r>
            <a:r>
              <a:rPr lang="fr-FR" dirty="0"/>
              <a:t>dolor sit amet, consectetuer adipiscing elit. Maecenas porttitor congue massa</a:t>
            </a:r>
            <a:r>
              <a:rPr lang="fr-FR"/>
              <a:t>. </a:t>
            </a:r>
          </a:p>
          <a:p>
            <a:pPr lvl="1"/>
            <a:r>
              <a:rPr lang="fr-FR"/>
              <a:t>Fusce </a:t>
            </a:r>
            <a:r>
              <a:rPr lang="fr-FR" dirty="0"/>
              <a:t>posuere, magna sed pulvinar ultricies, purus lectus malesuada libero, sit amet commodo magna eros quis urna.</a:t>
            </a:r>
            <a:r>
              <a:rPr lang="fr-FR"/>
              <a:t>um </a:t>
            </a:r>
            <a:r>
              <a:rPr lang="fr-FR" dirty="0"/>
              <a:t>dolor sit amet, consectetuer adipiscing elit. Maecenas porttitor congue massa</a:t>
            </a:r>
            <a:r>
              <a:rPr lang="fr-FR"/>
              <a:t>. </a:t>
            </a:r>
          </a:p>
          <a:p>
            <a:pPr lvl="1"/>
            <a:r>
              <a:rPr lang="fr-FR"/>
              <a:t>Fusce </a:t>
            </a:r>
            <a:r>
              <a:rPr lang="fr-FR" dirty="0"/>
              <a:t>posuere, magna sed pulvinar ultricies, purus lectus malesuada libero, sit amet commodo magna eros quis urna.</a:t>
            </a:r>
            <a:r>
              <a:rPr lang="fr-FR"/>
              <a:t>um </a:t>
            </a:r>
            <a:r>
              <a:rPr lang="fr-FR" dirty="0"/>
              <a:t>dolor sit amet, consectetuer adipiscing elit</a:t>
            </a:r>
            <a:r>
              <a:rPr lang="fr-FR"/>
              <a:t>. </a:t>
            </a:r>
          </a:p>
          <a:p>
            <a:r>
              <a:rPr lang="fr-FR"/>
              <a:t>Maecenas </a:t>
            </a:r>
            <a:r>
              <a:rPr lang="fr-FR" dirty="0"/>
              <a:t>porttitor congue massa. Fusce posuere, magna sed pulvinar ultricies, purus lectus malesuada libero, sit amet commodo magna eros quis </a:t>
            </a:r>
            <a:r>
              <a:rPr lang="fr-FR"/>
              <a:t>urna.</a:t>
            </a:r>
          </a:p>
          <a:p>
            <a:pPr lvl="1"/>
            <a:r>
              <a:rPr lang="fr-FR"/>
              <a:t>Fusce posuere, magna sed pulvinar ultricies, purus lectus malesuada libero, sit amet commodo magna eros quis urna.um dolor sit amet, consectetuer adipiscing elit. Maecenas porttitor congue massa. </a:t>
            </a:r>
          </a:p>
          <a:p>
            <a:pPr lvl="1"/>
            <a:r>
              <a:rPr lang="fr-FR"/>
              <a:t>Fusce posuere, magna sed pulvinar ultricies, purus lectus malesuada libero, sit amet commodo magna eros quis urna.um dolor sit amet, consectetuer adipiscing elit. 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28FF68-945C-4841-9BAC-BBC39E575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thématique</a:t>
            </a:r>
          </a:p>
        </p:txBody>
      </p:sp>
    </p:spTree>
    <p:extLst>
      <p:ext uri="{BB962C8B-B14F-4D97-AF65-F5344CB8AC3E}">
        <p14:creationId xmlns:p14="http://schemas.microsoft.com/office/powerpoint/2010/main" val="153263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C6AB4-AB5F-4EA4-8647-E28B77B7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 de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17C2BC-FA8C-4BAF-B1D5-4470909C3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/>
              <a:t>thématique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0C20FD7-E19C-4744-92CF-45A54714A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4430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547ED-5CB9-47A3-B17B-730A09AC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Titre de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8A31C-C9CB-484F-9442-16BB64B7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fr-FR"/>
          </a:p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0458C7-BD9C-45B2-82D0-272BAD5B4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thématique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AD0F1C5-9A90-48C5-96A6-DF142A374A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5290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70574-BDD1-4341-B91E-D18DD466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Titre de diapositve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53632-FBA3-4DAB-A2B1-4EF2DDDA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  <a:r>
              <a:rPr lang="fr-FR"/>
              <a:t>um </a:t>
            </a:r>
            <a:r>
              <a:rPr lang="fr-FR" dirty="0"/>
              <a:t>dolor sit amet, consectetuer adipiscing elit</a:t>
            </a:r>
            <a:r>
              <a:rPr lang="fr-FR"/>
              <a:t>. </a:t>
            </a:r>
          </a:p>
          <a:p>
            <a:r>
              <a:rPr lang="fr-FR"/>
              <a:t>Maecenas </a:t>
            </a:r>
            <a:r>
              <a:rPr lang="fr-FR" dirty="0"/>
              <a:t>porttitor congue massa. Fusce posuere, magna sed pulvinar ultricies, purus lectus malesuada libero, sit amet commodo magna eros quis urna.</a:t>
            </a:r>
            <a:endParaRPr lang="fr-FR"/>
          </a:p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214DCD-9B5F-40F3-A7B0-02F399D04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thématique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BC6271E8-D058-4129-A5F4-42FE7966996F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576341019"/>
              </p:ext>
            </p:extLst>
          </p:nvPr>
        </p:nvGraphicFramePr>
        <p:xfrm>
          <a:off x="6273800" y="1700213"/>
          <a:ext cx="5078413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434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525963"/>
      </a:dk1>
      <a:lt1>
        <a:sysClr val="window" lastClr="FFFFFF"/>
      </a:lt1>
      <a:dk2>
        <a:srgbClr val="25AED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107562"/>
      </a:hlink>
      <a:folHlink>
        <a:srgbClr val="7F7F7F"/>
      </a:folHlink>
    </a:clrScheme>
    <a:fontScheme name="Personnalisé 2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7D64B4C9-706C-46B9-A3EA-6E6B0E0EF12C}" vid="{0893252F-508E-428A-8734-865BE06583B0}"/>
    </a:ext>
  </a:extLst>
</a:theme>
</file>

<file path=ppt/theme/theme2.xml><?xml version="1.0" encoding="utf-8"?>
<a:theme xmlns:a="http://schemas.openxmlformats.org/drawingml/2006/main" name="Thème Office">
  <a:themeElements>
    <a:clrScheme name="Elementaire">
      <a:dk1>
        <a:srgbClr val="525963"/>
      </a:dk1>
      <a:lt1>
        <a:sysClr val="window" lastClr="FFFFFF"/>
      </a:lt1>
      <a:dk2>
        <a:srgbClr val="25AEDB"/>
      </a:dk2>
      <a:lt2>
        <a:srgbClr val="FFFFFF"/>
      </a:lt2>
      <a:accent1>
        <a:srgbClr val="212428"/>
      </a:accent1>
      <a:accent2>
        <a:srgbClr val="25AEDB"/>
      </a:accent2>
      <a:accent3>
        <a:srgbClr val="2CE1BE"/>
      </a:accent3>
      <a:accent4>
        <a:srgbClr val="212428"/>
      </a:accent4>
      <a:accent5>
        <a:srgbClr val="25AEDB"/>
      </a:accent5>
      <a:accent6>
        <a:srgbClr val="2CE1BE"/>
      </a:accent6>
      <a:hlink>
        <a:srgbClr val="107562"/>
      </a:hlink>
      <a:folHlink>
        <a:srgbClr val="7F7F7F"/>
      </a:folHlink>
    </a:clrScheme>
    <a:fontScheme name="Polices projet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0a6138-9419-40d6-bf0b-851727aaa315" xsi:nil="true"/>
    <lcf76f155ced4ddcb4097134ff3c332f xmlns="271254ee-1e7f-4a9d-a7d2-a2302e6e5eb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5" ma:contentTypeDescription="Crée un document." ma:contentTypeScope="" ma:versionID="98cd90173b26a727ab961f7f7701a896">
  <xsd:schema xmlns:xsd="http://www.w3.org/2001/XMLSchema" xmlns:xs="http://www.w3.org/2001/XMLSchema" xmlns:p="http://schemas.microsoft.com/office/2006/metadata/properties" xmlns:ns2="271254ee-1e7f-4a9d-a7d2-a2302e6e5eb2" xmlns:ns3="3a0a6138-9419-40d6-bf0b-851727aaa315" targetNamespace="http://schemas.microsoft.com/office/2006/metadata/properties" ma:root="true" ma:fieldsID="42f77fb70c0f455a07834510c98b660a" ns2:_="" ns3:_="">
    <xsd:import namespace="271254ee-1e7f-4a9d-a7d2-a2302e6e5eb2"/>
    <xsd:import namespace="3a0a6138-9419-40d6-bf0b-851727aa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cf2a568-252d-4444-8756-a66c09fad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6138-9419-40d6-bf0b-851727aa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d70277b-01b7-43cd-b9eb-8b94a1aaf00b}" ma:internalName="TaxCatchAll" ma:showField="CatchAllData" ma:web="3a0a6138-9419-40d6-bf0b-851727aa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3E983-8684-4A37-9DFA-279111D916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25E3F7-B67A-4070-96AA-7207D904A1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511232-AA77-4B6C-BBFC-38B4C29902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500</Words>
  <Application>Microsoft Office PowerPoint</Application>
  <PresentationFormat>Grand écran</PresentationFormat>
  <Paragraphs>40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Roboto Light</vt:lpstr>
      <vt:lpstr>Webdings</vt:lpstr>
      <vt:lpstr>Wingdings</vt:lpstr>
      <vt:lpstr>Thème Office</vt:lpstr>
      <vt:lpstr>Présentation PowerPoint</vt:lpstr>
      <vt:lpstr>Présentation PowerPoint</vt:lpstr>
      <vt:lpstr>sommaire</vt:lpstr>
      <vt:lpstr>Titre de section</vt:lpstr>
      <vt:lpstr>TITRE DIAPOSITIVE</vt:lpstr>
      <vt:lpstr>TITRE DIAPOSITIVE</vt:lpstr>
      <vt:lpstr>Titre de section</vt:lpstr>
      <vt:lpstr>Titre de diapositive</vt:lpstr>
      <vt:lpstr>Titre de diapositve</vt:lpstr>
      <vt:lpstr>Titre de diapositive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 VIGOUROUX</dc:creator>
  <cp:lastModifiedBy>Gérald VIGOUROUX</cp:lastModifiedBy>
  <cp:revision>1</cp:revision>
  <dcterms:created xsi:type="dcterms:W3CDTF">2021-11-29T12:53:08Z</dcterms:created>
  <dcterms:modified xsi:type="dcterms:W3CDTF">2021-11-29T13:00:17Z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0x010100174DEAFE30E27B41A9EB89A81D5ADC4A</vt:lpwstr>
  </property>
</Properties>
</file>